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3"/>
  </p:notesMasterIdLst>
  <p:handoutMasterIdLst>
    <p:handoutMasterId r:id="rId14"/>
  </p:handoutMasterIdLst>
  <p:sldIdLst>
    <p:sldId id="272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342" r:id="rId10"/>
    <p:sldId id="280" r:id="rId11"/>
    <p:sldId id="343" r:id="rId1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5" autoAdjust="0"/>
    <p:restoredTop sz="94686" autoAdjust="0"/>
  </p:normalViewPr>
  <p:slideViewPr>
    <p:cSldViewPr>
      <p:cViewPr varScale="1">
        <p:scale>
          <a:sx n="75" d="100"/>
          <a:sy n="75" d="100"/>
        </p:scale>
        <p:origin x="1020" y="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B1A5499D-5F9D-4574-920E-DE837F400FA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15E576C7-F3A7-4EFE-89D0-2129E7252DE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6" name="Rectangle 4">
            <a:extLst>
              <a:ext uri="{FF2B5EF4-FFF2-40B4-BE49-F238E27FC236}">
                <a16:creationId xmlns:a16="http://schemas.microsoft.com/office/drawing/2014/main" id="{78B3DC2A-86C9-48A3-8939-3269078EAD75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7" name="Rectangle 5">
            <a:extLst>
              <a:ext uri="{FF2B5EF4-FFF2-40B4-BE49-F238E27FC236}">
                <a16:creationId xmlns:a16="http://schemas.microsoft.com/office/drawing/2014/main" id="{9994AA32-789E-49DD-BEC7-96533A124F1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FB4582C-914B-42CA-9733-259B26C058D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9:59:12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5542">
    <iact:property name="dataType"/>
    <iact:actionData xml:id="d0">
      <inkml:trace xmlns:inkml="http://www.w3.org/2003/InkML" xml:id="stk0" contextRef="#ctx0" brushRef="#br0">5410 11824 0,'0'0'9,"0"0"-2,0 0 2,0 0 1,0 0-1,0 0 2,0 0-2,41 0 1,25 4 0,42 9 0,41 3-1,16 1 2,13-1 1,8-3-4,1 3 2,19-3-1,5-9 2,0-4-1,9-12-1,7-5 0,-12-4 1,-4-3 0</inkml:trace>
    </iact:actionData>
  </iact:action>
  <iact:action type="add" startTime="26355">
    <iact:property name="dataType"/>
    <iact:actionData xml:id="d1">
      <inkml:trace xmlns:inkml="http://www.w3.org/2003/InkML" xml:id="stk1" contextRef="#ctx0" brushRef="#br0">16767 11617 0,'0'0'6,"0"0"4,0 0 0,0 0 0,0 0-1,0 0 1,0 0 0,53 0-1,-15 4 1,24 1 0,25 3-1,24 4 1,9-4 1,17 1-2,12-5 0,8 0 2,13-4-2,12 0 1,4 0-1,13-4 1,7-4 0,-19 3 0,-5-3-1,-17 0 0,-16 0 2,-12-1-2,-13 1 1,-8 4 0,24 8 0,51 21-1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9:59:12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893">
    <iact:property name="dataType"/>
    <iact:actionData xml:id="d0">
      <inkml:trace xmlns:inkml="http://www.w3.org/2003/InkML" xml:id="stk0" contextRef="#ctx0" brushRef="#br0">9137 4065 0,'0'0'3,"0"0"0,0 0 6,0 0 2,0 0-3,0 0 2,0 0-1,0 0 1,0 0-1,0 0 1,0 42 0,0-34-1,0-8 1,0 8 0,0-8-1,0 9 0,0-9 1,5 8 0,-1-8 0,0 8-1,0-8 1,8 8 0,5 1-1,12-1 1,8 0-1,13 1 1,4-9 0,3 0 0,1 0-1,0 0 0,-8 0 2,-4 8 1,-5-8 2,0 0-12,1 8 8,3-8 0,9 8-1,8-8 1,12 9 0,5-9 0,-9 8 0,-3-8 0,-14 0 0,-3 0-1,-9 0 1,-7 0 0,-10 0-1,1 0 1,-4 0-1,-5 0 0,1 0 1,-1 0 1,5 0-3,4 0 2,-8 8 0,3-8-1,1 0 1,4 0 0,0 0-1,-1 0 1,1 0-1,0 0 1,4 0-1,4 0 1,-4 0 0,12 0-1,-3 0 1,3 0 0,5 0-1,-5 0 1,-4 0-1,-4 0 1,-4 0 0,0 0-1,0 9 1,8-9-1,9 8 1,8-8 0,12 8-1,8-8 1,5 8 0,0-8-1,-5 0 1,-12 0-1,-8 0 2,0 0-2,4 0 1,12 9-1,17-9 1,8 0-1,4 0 1,-8 0-1,-12 0 1,-5 0 0,-3 0-1,11 0 1,22 0-1,20 0 1,4-9 1,-12 9-1,-12-8 0,-1 8 0,9-8 0,12-9 1,4 9-1,-16 0 0,-9-1 0,-8 1 0,9-8 0,12-1 0,8 0 1,-8 1-2,-17 8 1,-4-1 0,-4 1 0,13-9 1,16 9-2,-5-8 1,-7-1 1,-17 9-2,-8-1 2,-1 9-1,9-8 0,13 0 0,3 0 0,-3-1 0,-9 1 0,-16 0 0,-9 0 0,0-1 0,5 1 0,3 0 0,13-1 0,5 1 1,-1 0-1,-8-9 0,-9 9 0,1-9 0,-5 9 1,-3 0-2,3 0 1,5 8-1,-1 0 1,1 0 0,-5-9 0,1 1 0,-1 0 0,5-1 0,0 1 1,3 8-2,1-8 1,-8 8-1,-13-8 1,-9 8 0,-7 0 0,-17 0 1,-4 0-2,-5 0 1,1 0 0,8 0 0</inkml:trace>
    </iact:actionData>
  </iact:action>
  <iact:action type="add" startTime="21712">
    <iact:property name="dataType"/>
    <iact:actionData xml:id="d1">
      <inkml:trace xmlns:inkml="http://www.w3.org/2003/InkML" xml:id="stk1" contextRef="#ctx0" brushRef="#br0">4123 13629 0,'0'0'3,"0"0"-3,0 0 11,0 0-3,0 0 2,0 0-1,0 0 1,0 0-1,0 0 1,0 0 0,0 0-1,58 0 1,-33-4-1,16-4 1,9 0 0,-1-1 0,1 1-1,8 0 1,-8 0 0,-9-1 0,4 1 0,-16 0-1,0 4 1,-4-1 0,-4 1-1,-5 0 1,1 0-1,-5 0 1,5 0 0,0 0 0,-1-1-1,1 1 1,-1 0 0,9 0-1,4 0 1,8 0 0,13-4-1,4-1 1,4 1-1,-5 0 1,1-1 0,-8 5 0,-5 0-1,0 0 1,-8 4 0,-4 0 0,0 0-1,5 4 0,11 0 2,21 5-2,38-5 1,24-8 0,13-17 0</inkml:trace>
    </iact:actionData>
  </iact:action>
  <iact:action type="add" startTime="23235">
    <iact:property name="dataType"/>
    <iact:actionData xml:id="d2">
      <inkml:trace xmlns:inkml="http://www.w3.org/2003/InkML" xml:id="stk2" contextRef="#ctx0" brushRef="#br0">4239 14466 0,'0'0'8,"0"0"0,0 0 2,0 0-1,0 0 2,0 0-2,0 0 1,58 12-1,-25-4 1,16 5-1,1-1 1,8-3 0,-8-1-1,3 0 2,-11-4-2,-1-4 1,1 0 1,7 0-3,1-4 3,16 4-2,13 0 0,12 0 2,0 0-2,-4 4 1,-9 0-1,-3 9 1,3 12 0</inkml:trace>
    </iact:actionData>
  </iact:action>
  <iact:action type="add" startTime="24133">
    <iact:property name="dataType"/>
    <iact:actionData xml:id="d3">
      <inkml:trace xmlns:inkml="http://www.w3.org/2003/InkML" xml:id="stk3" contextRef="#ctx0" brushRef="#br0">4214 15530 0,'0'0'9,"0"0"-1,0 0 1,0 0 1,0 0 0,0 0 0,0 0 0,0 0-1,58 4 1,-8-8 0,16-4-1,8-5 1,1 1 0,-17 3 0,0 1-1,-9 0 3,1 0-3,4 3 1,4 5 0,12 0-1,17 0 2,16 0-2</inkml:trace>
    </iact:actionData>
  </iact:action>
  <iact:action type="add" startTime="33454">
    <iact:property name="dataType"/>
    <iact:actionData xml:id="d4">
      <inkml:trace xmlns:inkml="http://www.w3.org/2003/InkML" xml:id="stk4" contextRef="#ctx0" brushRef="#br0">10557 5941 0,'0'0'4,"0"0"-4,0 0 12,0 0-6,0 0 4,0 0 0,0 0-1,0 0 2,0 0-2,0 0 1,0 0 0,45-46-1,-16 38 1,12-4 0,13-1 0,8 5-1,4 0 1,5-1 0,-13 1 0,0 0 0,-13 0-1,-3-1 1,-9 1-1,0 0 1,-4-1 0</inkml:trace>
    </iact:actionData>
  </iact:action>
  <iact:action type="add" startTime="34244">
    <iact:property name="dataType"/>
    <iact:actionData xml:id="d5">
      <inkml:trace xmlns:inkml="http://www.w3.org/2003/InkML" xml:id="stk5" contextRef="#ctx0" brushRef="#br0">9530 8069 0,'0'0'8,"0"0"2,0 0-1,0 0 1,0 0-1,0 0 1,46 0 1,-17 0-2,12 0 0,5-4 2,16 0-2,12 0 0,17 4 2,13 0 0,3 0 0,-7-5-2,-22 1 0,-20 0 1,-16 4-1</inkml:trace>
    </iact:actionData>
  </iact:action>
  <iact:action type="add" startTime="35084">
    <iact:property name="dataType"/>
    <iact:actionData xml:id="d6">
      <inkml:trace xmlns:inkml="http://www.w3.org/2003/InkML" xml:id="stk6" contextRef="#ctx0" brushRef="#br0">12700 5792 0,'0'0'8,"0"0"1,0 0 1,0 0-1,0 0 0,0 0 0,0 0 1,0 0-1,58-4 2,-5 0-2,30-1 1,16 1 1,1-4-2,-22 0 2,-11-1-2,-14 1 0,-3 0 1</inkml:trace>
    </iact:actionData>
  </iact:action>
  <iact:action type="add" startTime="35809">
    <iact:property name="dataType"/>
    <iact:actionData xml:id="d7">
      <inkml:trace xmlns:inkml="http://www.w3.org/2003/InkML" xml:id="stk7" contextRef="#ctx0" brushRef="#br0">14615 5593 0,'0'0'8,"0"0"3,0 0-4,0 0 3,0 0-2,0 0 1,0 0 1,0 0 1,54 13-3,-29-5 2,8 0-1,8 0 1,13 1 0,16-1-1,26-4 1,11-8 0,5-4-1</inkml:trace>
    </iact:actionData>
  </iact:action>
  <iact:action type="add" startTime="36570">
    <iact:property name="dataType"/>
    <iact:actionData xml:id="d8">
      <inkml:trace xmlns:inkml="http://www.w3.org/2003/InkML" xml:id="stk8" contextRef="#ctx0" brushRef="#br0">11930 8856 0,'0'0'9,"0"0"1,0 0 0,0 0-1,0 0 1,0 0 0,42 0-1,11 0 1,47 4 0,24 0 0,4 0 0,-20 0-1</inkml:trace>
    </iact:actionData>
  </iact:action>
  <iact:action type="add" startTime="37108">
    <iact:property name="dataType"/>
    <iact:actionData xml:id="d9">
      <inkml:trace xmlns:inkml="http://www.w3.org/2003/InkML" xml:id="stk9" contextRef="#ctx0" brushRef="#br0">13585 9655 0,'0'0'8,"0"0"2,0 0 0,0 0 0,0 0-1,0 0 1,50 4 0,12 4-1,25 0 1,29 1 0,12-5 0,21-4 0,8-4 1,-8-5-2,-29-3 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9:59:12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089">
    <iact:property name="dataType"/>
    <iact:actionData xml:id="d0">
      <inkml:trace xmlns:inkml="http://www.w3.org/2003/InkML" xml:id="stk0" contextRef="#ctx0" brushRef="#br0">15579 5494 0,'0'0'2,"0"0"1,0 0 6,0 0 0,0 0 1,0 0 0,0 0 0,0 0-1,0 0 1,0 0-1,0 0 1,0 0 0,0 0-1,0 0 1,0 0 1,0 0-2,0 0 0,0 0 1,0 0 0,-25 70 0,17-24 0,0 16-1,-4 4 0,3 0 2,1-12-2,0-8 1,-1-9 1,1 0-2,-4 9 1</inkml:trace>
    </iact:actionData>
  </iact:action>
  <iact:action type="add" startTime="3406">
    <iact:property name="dataType"/>
    <iact:actionData xml:id="d1">
      <inkml:trace xmlns:inkml="http://www.w3.org/2003/InkML" xml:id="stk1" contextRef="#ctx0" brushRef="#br0">15385 6682 0,'0'0'8,"0"0"3,0 0-2,0 0 1,0 46 0,0-30-1,0 5 1</inkml:trace>
    </iact:actionData>
  </iact:action>
  <iact:action type="add" startTime="3562">
    <iact:property name="dataType"/>
    <iact:actionData xml:id="d2">
      <inkml:trace xmlns:inkml="http://www.w3.org/2003/InkML" xml:id="stk2" contextRef="#ctx0" brushRef="#br0">15331 7444 0,'0'0'8,"0"0"1,0 0 1,0 0-1,0 0 1,0 0-1,-41 37 2,24-24-2,1 7 1</inkml:trace>
    </iact:actionData>
  </iact:action>
  <iact:action type="add" startTime="3725">
    <iact:property name="dataType"/>
    <iact:actionData xml:id="d3">
      <inkml:trace xmlns:inkml="http://www.w3.org/2003/InkML" xml:id="stk3" contextRef="#ctx0" brushRef="#br0">15054 8131 0,'0'0'8,"0"0"3,0 0-2,0 0 1,0 0 0,0 0-1,0 0 1</inkml:trace>
    </iact:actionData>
  </iact:action>
  <iact:action type="add" startTime="4461">
    <iact:property name="dataType"/>
    <iact:actionData xml:id="d4">
      <inkml:trace xmlns:inkml="http://www.w3.org/2003/InkML" xml:id="stk4" contextRef="#ctx0" brushRef="#br0">15116 5597 0,'0'0'9,"0"0"-2,0 0 3,0 0 0</inkml:trace>
    </iact:actionData>
  </iact:action>
  <iact:action type="add" startTime="4567">
    <iact:property name="dataType"/>
    <iact:actionData xml:id="d5">
      <inkml:trace xmlns:inkml="http://www.w3.org/2003/InkML" xml:id="stk5" contextRef="#ctx0" brushRef="#br0">15248 5937 0,'0'0'7,"17"58"4,-5 16-2,9 55 1,4 36 0,4 38-1,0 17 1,-4-13 0,-5-17 0,-7-29 0,-5-28-1,-8-21 2,-4-9-2,4-8 1,4-12-1,4-12 0,5-5 1</inkml:trace>
    </iact:actionData>
  </iact:action>
  <iact:action type="add" startTime="5142">
    <iact:property name="dataType"/>
    <iact:actionData xml:id="d6">
      <inkml:trace xmlns:inkml="http://www.w3.org/2003/InkML" xml:id="stk6" contextRef="#ctx0" brushRef="#br0">14905 9688 0,'0'0'7,"0"0"4,0 0-3,0 0 3,0 0-2,0 0 1,0 0-1,0 0 1,0 41 1,0 13-3,0 37 2,0 38 0,0 3 1,-4-8-1,0-8 1,-1-12-2,1-9 1,4-16-1,0-17 1,0-13 0,0-7 0,0-1-1</inkml:trace>
    </iact:actionData>
  </iact:action>
  <iact:action type="add" startTime="6040">
    <iact:property name="dataType"/>
    <iact:actionData xml:id="d7">
      <inkml:trace xmlns:inkml="http://www.w3.org/2003/InkML" xml:id="stk7" contextRef="#ctx0" brushRef="#br0">14897 12520 0,'0'0'6,"0"0"4,0 0 0,0 0-1,0 0 0,0 0 1,-9 45 0,18 13-1,11 50 1,13 45-1,5 9 3,-5-13-4,-8 4 2,-5 0 0,-7-8-1,-13-4 1,-4 0-2,-5 8 2,5 4 0,4-17 0,-4-16-1,0-16 1,-4-9 0,8-4 0,12 13 0,9 12 0,-5-5 0,-3-11 0,3-9 0,-12 0-1,13 13 1,4 24 0,-1 0-1,-3-16 2,-9-25-1,-8-21-1,4-4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9:59:12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939">
    <iact:property name="dataType"/>
    <iact:actionData xml:id="d0">
      <inkml:trace xmlns:inkml="http://www.w3.org/2003/InkML" xml:id="stk0" contextRef="#ctx0" brushRef="#br0">7706 7676 0,'0'0'6,"0"0"-4,0 0 4,0 0 5,0 0-4,0 0 3,0 0-1,0 0 1,0 0 0,0 0-1,0 0 1,0 0-1,0 0 1,0 0 1,0 0-2,0 0 0,0 0 0,0 0 1,0 0 0,0 0 0,0 0-1,45 0 1,-36 0 0,-1 0-1,4 0 1,1 0 0,3-4-1</inkml:trace>
    </iact:actionData>
  </iact:action>
  <iact:action type="add" startTime="5758">
    <iact:property name="dataType"/>
    <iact:actionData xml:id="d1">
      <inkml:trace xmlns:inkml="http://www.w3.org/2003/InkML" xml:id="stk1" contextRef="#ctx0" brushRef="#br0">5588 7738 0,'0'0'8,"0"0"1,0 0 1,0 0-1,0 0 1,0 0 0,0 0 0,0 0-1,0 0 1,0 0 0,0 0-1,0 0 3,62 49-4,-4-24 2,20-4 0,9-9-1,-4-3 1,-13-5 1,-16-4-1,-4 0-1,8 0 1,12-4 0,17 0 1,20-1-3,5-3 1,-17 4 1,-16 0 0,-13 4-1,0 4 1,13 0 1,12 0-3,12 0 1,1 1 0,-9-1 1,-12 4-1,-21 0 2,0 1-2,0 3 0,12 0 1,17 5 0,13 0-1,-9-5 1,-4-4-1,-17-4 1,-16 0 0,-12 1-1,3-1 1,9 0 0,13 0-1,28 0 0,13-4 1,-1-4 0,-7-4-1,-17-5 1,0 5 0,12 0-1,17-5 1,16-3-1,-8-1 1,-16-3 0,-9 3-1,-8 0 0,21 1 2,16-5-2,0 0 1,-20 5 0,-17 3-1,0 1 1,8 0-1,21-1 1,13-3 0,-9 3-1,-25 5 1,-4 4-1,5 0 1,24-5 0,16 1 0,1-4 0,0-5-1,3 1 1,47-9 0</inkml:trace>
    </iact:actionData>
  </iact:action>
  <iact:action type="add" startTime="15319">
    <iact:property name="dataType"/>
    <iact:actionData xml:id="d2">
      <inkml:trace xmlns:inkml="http://www.w3.org/2003/InkML" xml:id="stk2" contextRef="#ctx0" brushRef="#br0">13515 10325 0,'0'0'2,"0"0"-1,0 0 7,0 0 1,0 0 1,0 0 0,70 0-1,-8-4 1,21 0 0,0-4-1,-5-5 1,-7-3 1,-5 3-2,8 1 0,17 0 0,13 3 1,3 5-1,-7 0 1,-22-4-1,-12 0 0,-12-5 1,0 1 0,4-1-1,8-3 1,9-1 0,3 1-1,1 3 1,-5 5 0,-8 4-1,-8 0 1,-12 4 0,-5 0-1,-8 0 1,5-5 0,7 1-1,21 0 1,17 0-1,29 0 1,8 0-1,-9 0 1,-3-1 0,4 1 0,16 4-1,13 4 1,-9 1 0,-20-1 0,-17 0-1</inkml:trace>
    </iact:actionData>
  </iact:action>
  <iact:action type="add" startTime="16303">
    <iact:property name="dataType"/>
    <iact:actionData xml:id="d3">
      <inkml:trace xmlns:inkml="http://www.w3.org/2003/InkML" xml:id="stk3" contextRef="#ctx0" brushRef="#br0">12745 11895 0,'0'0'7,"0"0"2,0 0 1,42-9 0,28-3-1,46-13 0,33-8 1,33 4 1,4 0-1,13 8 2,12 13-4,-5 0 2,18 4-1</inkml:trace>
    </iact:actionData>
  </iact:action>
  <iact:action type="add" startTime="16911">
    <iact:property name="dataType"/>
    <iact:actionData xml:id="d4">
      <inkml:trace xmlns:inkml="http://www.w3.org/2003/InkML" xml:id="stk4" contextRef="#ctx0" brushRef="#br0">15629 11725 0,'0'0'9,"0"0"-2,0 0 2,0 0 1,83-17 0,4 9 0,28 0 0,22-5-1,28 1 1,13-1 1,17 1-1,20 4-1,-12 4 2,-9 0-2,-12-1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9:59:12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619">
    <iact:property name="dataType"/>
    <iact:actionData xml:id="d0">
      <inkml:trace xmlns:inkml="http://www.w3.org/2003/InkML" xml:id="stk0" contextRef="#ctx0" brushRef="#br0">14173 5067 0,'0'0'3,"0"0"-3,0 0 11,0 0-4,0 0 2,0 0 1,0 0 0,0 0 0,0 0-1,0 0 1,0 0-1,0 0 1,0 0-1,0 0 1,0 0 0,0 0 0,0 0-1,0 0 1,0 0-1,0 0 1,41 0 0,-33 0-1,1 0 1,-1 0-1,0 0 1,4 0-1,1 0 1,-1 0 0,1 0-1,-1 0 1,1 0 0,3 0-1,1 0 1,3 0-1,1 0 1,8 0-1,0 0 1,0 0 0,4 0 0,4 0 0,0-4 0,1 0 1,3 0 0,0 0-2,1 0 0,-1-1 1,1 1 3,3 0-6,9 0 3,4 0-1,12 0 1,0 0 0,1 4 0,-5 0 0,-8 0 0,-8-5-1,-1 1 1,1 0 0,4 0 1,8 0-1,12 0-1,9 4 1,0 0-1,-5 0 3,-12 0-4,-8-4 1,-4 4 2,-4 0-1,-5-5-1,5 1 0,4 0 2,12 0-2,17 0 1,12 4-1,-4 0 1,-8 0 0,-9-4 0,-12 0-1,4 0 1,13-1 0,12 1-1,4-4 1,4 0 0,-12 4-1,-8 4 0,-5 0 2,-7-5-2,7 1 4,13 0-5,8 0 1,9 0 1,-1 0 1,-8 4 1,-8 0-5,-8 0 2,8-4 2,12-5-2,4 5 1,5 0-1,-9 4 2,-12 0-2,-8 0 0,-1 0 1,5-4 0,8-4 0,8-1 0,-4 5-1,-8 4 1,-8 0-1,-5 4 1,-7-4 0,-1 0 1,4-4-2,21 0 1,25-4-1,21-13 1</inkml:trace>
    </iact:actionData>
  </iact:action>
  <iact:action type="add" startTime="13303">
    <iact:property name="dataType"/>
    <iact:actionData xml:id="d1">
      <inkml:trace xmlns:inkml="http://www.w3.org/2003/InkML" xml:id="stk1" contextRef="#ctx0" brushRef="#br0">4305 5109 0,'0'0'3,"0"0"-3,0 0 10,0 0 1,0 0-3,0 0 1,58-4 1,-17-1 0,9-3-1,16 0 1,4 0-1,-7 3 1,7 1-1,8 0 2,14 0-2,7-4 0,8-1 1,-3 1 0,-9 4 0,-12 0-1,-9 4 0,1 0 1,3 4-1,1 0 1,4 0 0,-1 0-1,-7 1 1,-5-1 0,-8 0 0,-8 0-1,0 0 1,4 0 0,8 5 0,17 3-1,12 0 1,4 1 0,-4-5-1,-16-8 1,-17 0 0,-12 0-1,-5 4 1</inkml:trace>
    </iact:actionData>
  </iact:action>
  <iact:action type="add" startTime="36243">
    <iact:property name="dataType"/>
    <iact:actionData xml:id="d2">
      <inkml:trace xmlns:inkml="http://www.w3.org/2003/InkML" xml:id="stk2" contextRef="#ctx0" brushRef="#br0">5583 7531 0,'0'0'2,"0"0"-1,0 0 9,0 0-1,0 0 1,0 0-1,0 0 1,0 0 0,0 0-1,9 41 1,-5-33-1,4 1 1,-4-1 0,13 4-1,4 1 1,7-1-1,6 1 1,7-5 0,9 0-1,8 1 1,-1-5 0,1 0-1,-4 0 2,0 0-2,-4 0 0,-9 0 1,4 1-1,1-1 1,4-4 0,8-4 0,16-1-1,0-3 0,5 0 1,-4 0-1,-13 3 1,-4 5 0,-1 5 0,1-5-1,4 0 1,9-5-1,-1 1 1,9-4-1,-1 0 1,-7-1-1,-9 5 1,-4 4 0,-5 4-1,1 1 0,4-1 2,8-4-2,5 0 1,11 0-1,9 0 2,0 4-2,-4 0 1,-4 4-1,-4 1 1,-1-5 0,-3-4 0,-9 0-1,0 0 1,0-4 0,1-1 0,-5 1-1,0-8 1,4-9-1</inkml:trace>
    </iact:actionData>
  </iact:action>
  <iact:action type="add" startTime="45699">
    <iact:property name="dataType"/>
    <iact:actionData xml:id="d3">
      <inkml:trace xmlns:inkml="http://www.w3.org/2003/InkML" xml:id="stk3" contextRef="#ctx0" brushRef="#br0">5592 9083 0,'0'0'2,"0"0"-2,0 0 12,0 0-5,0 0 2,0 0 2,0 0-2,0 0 1,0 0-1,0 0 2,0 0-2,0 0 0,0 0 1,45 29 0,-16-33-1,4 0 1,13 0-1,-9-4 1,13-1 0,-5 1-1,-3 0 2,-1 4-2,-4 0 1,-4 4 0,5 0 1,-1 0-1,4 4 1,5 0-3,7 0 2,1-4-1,8 0 1,9 0-1,-1 4 1,4 0 1,5 5-2,-5 3 1,5 0-1,0-3 0,3-5 2,-3 0-2,8-4 1,0 0 0,4 4-1,-4 4 1,8 1 0,-12-1 0,8 0 0,4-4-1,8 0 2,1-4-2,-5 5 2,-12-1-3,-9 0 2,-7 4 0,-5-4-1,0 0 1,9 1 0,3-1 1,9 0-3,0 4 2,-4 0 0,-9 1-1,-12-5 0,-8 0 0,0 0 1,4 0 0,12 0 0,17 1 0,12-1-1,5 0 1,-9-4 0,0-4-1,-4-9 1,13 1-1,3-5 1,5 5-1,-13 4 2,-4 3-1,0-3-1,-4-4 1,5-1-1,3-3 2,0-1-1,-8 9-1,-8 4 1,-9 4 0,-3 0-1,-1 0 1,0 0 0,5 0 1,4-4-2,7 4 1,-3 0 0,0 4 0,4 0-1,8 0 1,-8-4 0,16-4-1,9-4 1,12 3-1,9-7 1,24-9 0,79-12-1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9:59:12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6982">
    <iact:property name="dataType"/>
    <iact:actionData xml:id="d0">
      <inkml:trace xmlns:inkml="http://www.w3.org/2003/InkML" xml:id="stk0" contextRef="#ctx0" brushRef="#br0">11123 8251 0,'0'0'2,"0"0"0,0 0 7,0 0 1,0 0 0,0 0 0,0 0-1,0 0 0,0 0 1,0 0 0,0 0-1,0 0 0,0 0 2,0 0-3,0 0 3,0 0-2,0 0 0,0 0 1,0 0-1,0 0 1,0 0-1,0 0 0,0 0 1,46-21 0,-30 17-1,5-4 1,0 0-1,-1-1 1,5 1-1,0 4 1,0 0 0,-4 0-1,-1 0 1,1 0 0,4 4-1,0 0 0,-1 0 1,1 0 0,4 0-1,0 0 1,-4 0 1,0 0-1,-4 0 0,-1 0-1,1 0 0,0 0 1,-1 0-1,1 0 0,0 0 1,-1 0 0,1 0-1,0-5 1,-1 1 0,-3 4-1,0-4 1,3 0-1,5 0 1,0 0 0,0 0 0,0-1 0,-1 5-1,5 0 1,4 0 0,5 0-1,3 0 1,5 0 0,-1 0 0,-4 5-1,1-5 2,-5 0-2,-4 0 1,0 0 0,-4 0-1,0 0 1,-4 0 0,0 0 0,-5 0-1,1 0 2,4-5-2,0 1 1,0 0 0,-5 4 0,-3 0 0,-1 0-1,-3 0 1,-5 0-1,0 0 1,-3 0 1,-1 0-2</inkml:trace>
    </iact:actionData>
  </iact:action>
  <iact:action type="add" startTime="46252">
    <iact:property name="dataType"/>
    <iact:actionData xml:id="d1">
      <inkml:trace xmlns:inkml="http://www.w3.org/2003/InkML" xml:id="stk1" contextRef="#ctx0" brushRef="#br0">9022 9692 0,'0'0'1,"0"0"2,0 0 6,0 0 2,0 0-2,0 0 2,0 0-1,0 0 0,0 0 1,0 0-2,0 0 2,41 0-2,-8 0 2,21 0-1,20 0-1,13 4 1,0-4-1,-12 0 2,-18 0-2,-11 0 1,-13 0 0,-8 0-1,-4 0 1,-5 0-1,-3 0 1,3 0-2,-12 0 2,5 0 0,-5 0-1,0 0 1,-4 0 0,0 0-1,0 0 0,0 0 1,0 0-1,-124-12 2,57-1-2,1 1 1,8 4-1,13-1 0,3 5 1,5 0 0,4 0 0,4 4-1,0 0 1,0 0-1,4 0 0,5 0 1,7 0-1,-7 0 1,11 0 0,5 0-1,4 0 0,0 0 1</inkml:trace>
    </iact:actionData>
  </iact:action>
  <iact:action type="add" startTime="53330">
    <iact:property name="dataType"/>
    <iact:actionData xml:id="d2">
      <inkml:trace xmlns:inkml="http://www.w3.org/2003/InkML" xml:id="stk2" contextRef="#ctx0" brushRef="#br0">4739 9671 0,'0'0'2,"0"0"0,0 0 10,0 0-6,0 0 4,0 0 0,0 0-1,0 0 1,0 0-1,0 0 1,0 0 0,0 0-1,0 0 1,50-16 0,-21 12-1,17-1 1,16 1-1,16 0 2,17 0-2,1 0 2,-1 0-2,0 0 1,4-5-1,0 1 1,1 4 0,-1-4-1,-8 3 1,-12-3 0,-17 4-1,-13 0 1,-11 4-1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9:59:12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8708">
    <iact:property name="dataType"/>
    <iact:actionData xml:id="d0">
      <inkml:trace xmlns:inkml="http://www.w3.org/2003/InkML" xml:id="stk0" contextRef="#ctx0" brushRef="#br0">16535 3709 0,'0'0'2,"0"0"0,0 0 9,0 0-2,0 0-1,0 0 2,0 0 0,50 67 0,-9-1 0,0 33 0,-3 42 0,-9 8 0,0-17-2,-5-32 2,-3-5 0,-9-12-1,1 0 1,-1-5 0,-3-11-1,3-9 1,0-9-1,-3-12 1,-1-8-1,0-8 0,1-8 1,-1-18 0,4-32 0</inkml:trace>
    </iact:actionData>
  </iact:action>
  <iact:action type="add" startTime="29097">
    <iact:property name="dataType"/>
    <iact:actionData xml:id="d1">
      <inkml:trace xmlns:inkml="http://www.w3.org/2003/InkML" xml:id="stk1" contextRef="#ctx0" brushRef="#br0">16787 3511 0,'0'0'7,"0"0"3,0 0-1,0 0 1,0 0-1,0 0 1,62 33-1,-16 8 1,20 17 0,33 25-1,17 0 2,8 8-2,-20 0 0,-26-8 1,-24-9-1,-17-16 1,-16-8-1,-8-9 1,-9 1 0,-13-9 0,-28 25-1,-41 16 1,-38 13-1,-4 0 0,25-8 2,28-17-2</inkml:trace>
    </iact:actionData>
  </iact:action>
  <iact:action type="add" startTime="29614">
    <iact:property name="dataType"/>
    <iact:actionData xml:id="d2">
      <inkml:trace xmlns:inkml="http://www.w3.org/2003/InkML" xml:id="stk2" contextRef="#ctx0" brushRef="#br0">17991 4624 0,'0'0'6,"0"0"5,0 0-4,46 0 4,-5-4-2,13-8 1,4-9 0,0-12-1,-8-13 1,-5-3 0,-20-5-1,0 4 2,-5 9 0,-11-1-1,-5 9 0,-4 0 0,-8 8-1,-13-8 0,-16 17 0,-25 24 1,-38 33 1,-32 50-2,24 34 0,30-1 2,32-4-2,25-17 0,21-20 1,25-4 0,33-17 1,25-25-2,16-37 0,38-49 1</inkml:trace>
    </iact:actionData>
  </iact:action>
  <iact:action type="add" startTime="30436">
    <iact:property name="dataType"/>
    <iact:actionData xml:id="d3">
      <inkml:trace xmlns:inkml="http://www.w3.org/2003/InkML" xml:id="stk3" contextRef="#ctx0" brushRef="#br0">19278 4405 0,'0'0'8,"0"0"1,0 0 1,0 0-1,0 0 2,0 0-2,0 0 1,29-50 0,-25 34 0,0-9 0,-4 8 1,0-8-2,-4 9 0,0-9 1,0 8 0,0-7 0,0 7 0,-1 0-1,1 9 1,0-8 0,0 7-1,0 1 1,0 0 0,0 8 0,0-9-1,-1 9 1,1-8 0,4 8 0,0-8-1,0 8 1,0-8 0,-8 8 0,4-9-1,0 9 1,0-8 0,4 0-1</inkml:trace>
    </iact:actionData>
  </iact:action>
  <iact:action type="add" startTime="30959">
    <iact:property name="dataType"/>
    <iact:actionData xml:id="d4">
      <inkml:trace xmlns:inkml="http://www.w3.org/2003/InkML" xml:id="stk4" contextRef="#ctx0" brushRef="#br0">19183 2674 0,'0'0'8,"0"0"2,0 0 0,0 0-1,0 0 1,4 75 0,4-34-1,1 9 0,-5-9 1,0-16 0,0 0-1,0-9 1,0-7 0,-4-1 0,4 0-1,-4 1 0,5-9 2,-1 8-2,-4-8 0,0 8 1,0-8-1,0 8 2,0-8-2,0 9 0,4-1 0,0 9 1,4 57 0,-8 92 1,-12 132-1,24 25-1,-8-58 2,9-67-2,-1-82 1,-8-41-1,-4-30 2,-4-16-2,0-8 0,0-8 0,0-9 0,4-4 1,0 0-1,0 0 1,0 0-1,0 0 1,45-79 0,9 42 0,21 8-1,3 12 2,-16 17-2,-8 17 0,-13 12 1</inkml:trace>
    </iact:actionData>
  </iact:action>
  <iact:action type="add" startTime="31499">
    <iact:property name="dataType"/>
    <iact:actionData xml:id="d5">
      <inkml:trace xmlns:inkml="http://www.w3.org/2003/InkML" xml:id="stk5" contextRef="#ctx0" brushRef="#br0">19162 5307 0,'0'0'9,"0"0"1,-8-74 0,8-34 0,4-57 0,46-71 1,66-17-2,24 38 1,17 33 1,-49 91-2,-29 49 4,-9 26-7,-8 16 4,0 41-1,4 33 1,-4 51 0,-8 7 0,-4-32 1,-5-38-3,-12-25 1,-8-16 1,-4-13 0,0-12-1,3-13 1,10-24 0,7-17-1,-12-17 1,-4 17 0,-9 17 0,-3 8 1,-5 25-3,-4 8 3,0 8-2,0 8 0,9 26 0,16 7 0,25 1 1,24-25 0,21-42-1,38-82 1</inkml:trace>
    </iact:actionData>
  </iact:action>
  <iact:action type="add" startTime="31956">
    <iact:property name="dataType"/>
    <iact:actionData xml:id="d6">
      <inkml:trace xmlns:inkml="http://www.w3.org/2003/InkML" xml:id="stk6" contextRef="#ctx0" brushRef="#br0">21971 3254 0,'0'0'7,"0"0"4,0 0-2,0 0 1,0 0 0,-74 66 0,-13 42 0,-20 24-1,45-57 2,33-34-2,16-16 1,13-8 0,0-9-1,0-8 0,0 8 1,4-8 1,5 8-2,3 17 1,13 50 0,16 74-1,9 91 0,-17 37 2,-21-37-1,-20-49-1,-37-30 1,-9-49-1,-12-25 1,-1-25 0,9-20 0,13-22 0,8-11-1,8-9 1,4-9 0,4-11 0,9-18-1,16-20 1,25-57 0,78-105 0,104-119-1</inkml:trace>
    </iact:actionData>
  </iact:action>
  <iact:action type="add" startTime="32889">
    <iact:property name="dataType"/>
    <iact:actionData xml:id="d7">
      <inkml:trace xmlns:inkml="http://www.w3.org/2003/InkML" xml:id="stk7" contextRef="#ctx0" brushRef="#br0">16312 6715 0,'0'0'6,"0"0"3,0 0 0,0 0 2,0 0-3,0 0 2,0 0-1,0 0 1,0 0 0,0 0-1,0 0 1,0 0-1,0 0 2,0 0-3,0 0 1,0 0 1,0 0 0,37 75 0,-21 99 0,9 70 0,8 13-1,-4-50 1,0-50 0,4-45-1</inkml:trace>
    </iact:actionData>
  </iact:action>
  <iact:action type="add" startTime="33222">
    <iact:property name="dataType"/>
    <iact:actionData xml:id="d8">
      <inkml:trace xmlns:inkml="http://www.w3.org/2003/InkML" xml:id="stk8" contextRef="#ctx0" brushRef="#br0">16390 5982 0,'0'0'7,"0"0"3,0 0 0,58 9-1,41 20 2,50 29-3</inkml:trace>
    </iact:actionData>
  </iact:action>
  <iact:action type="add" startTime="33375">
    <iact:property name="dataType"/>
    <iact:actionData xml:id="d9">
      <inkml:trace xmlns:inkml="http://www.w3.org/2003/InkML" xml:id="stk9" contextRef="#ctx0" brushRef="#br0">16328 7137 0,'0'0'7,"0"0"3,0 0-1,0 0 1,120 67 0,25-5-1,58 12 2,4-16-2,-1-8 0</inkml:trace>
    </iact:actionData>
  </iact:action>
  <iact:action type="add" startTime="33574">
    <iact:property name="dataType"/>
    <iact:actionData xml:id="d10">
      <inkml:trace xmlns:inkml="http://www.w3.org/2003/InkML" xml:id="stk10" contextRef="#ctx0" brushRef="#br0">17876 7440 0,'0'0'8,"0"0"2,41 0-1,13-4 2,24-13-2,9-16 0,-8-21 1,-25-20-1,-30-5 2,-28 13 1,-29 3-4,-29 26 0,-17 25 1,-3 33 1,-1 32-1,21 30 1,25 0-1,28-13 1,30-3 0,37-5 0,41-13-2,25-24 2,9-25-1</inkml:trace>
    </iact:actionData>
  </iact:action>
  <iact:action type="add" startTime="33936">
    <iact:property name="dataType"/>
    <iact:actionData xml:id="d11">
      <inkml:trace xmlns:inkml="http://www.w3.org/2003/InkML" xml:id="stk11" contextRef="#ctx0" brushRef="#br0">18575 5415 0,'0'0'9,"0"0"1,0 62-1,4 129 1,33 252 0,62 128 0,21-111 0,-16-166-1,-34-141 1,-33-75-1,-12-44 0,-8-30 2,-5-17-2,5-24 1</inkml:trace>
    </iact:actionData>
  </iact:action>
  <iact:action type="add" startTime="34139">
    <iact:property name="dataType"/>
    <iact:actionData xml:id="d12">
      <inkml:trace xmlns:inkml="http://www.w3.org/2003/InkML" xml:id="stk12" contextRef="#ctx0" brushRef="#br0">19406 7237 0,'0'0'8,"0"0"2,46-4-1,24-9 1,54-28 0,38-34 0,-9-20 0,-58 4-1,-58 16 1,-45 18 1,-17 3-2,-12 12 1,-5 26 0,1 20-1,-21 33 1,-25 46 0,13 20 0,32 5 0,38-33 0,21-22-1,20-7 1,17-17 0,20-17 0,38-24-1,29-29 1,20-30-1,-37-7 2,-37 11-2,-25 9 1,-21 9 0,-12 11-1,-8 14 1,-9 7-1,-3 5 1,-5 7 0,0 10 0,-4 19 0,4 34-1,4 33 2,21 9-2,21-34 1,16-33 0,-4-37-1,4-29 1,1-21-1,-14-4 1,-15 13-1,-14 11 2,-7 14-2,-13 7 1,4 5-1,1 4 1,-1 4-1,0 0 1,5 4 0,3 0-1,9-4 0</inkml:trace>
    </iact:actionData>
  </iact:action>
  <iact:action type="add" startTime="34769">
    <iact:property name="dataType"/>
    <iact:actionData xml:id="d13">
      <inkml:trace xmlns:inkml="http://www.w3.org/2003/InkML" xml:id="stk13" contextRef="#ctx0" brushRef="#br0">22071 6090 0,'0'0'8,"0"0"2,0 0-1,0 0 2,0 0-2,16 74 0,-24 18 1,-4 32-1,-1 21 1,5 4 1,4-4-2,4-13 1,4-8-1,4-20 1,-4-25 0,-4-26-1,-8-11 1,-8-5-1,-5-8 1,-8 0-1,0-4 1,8-9 0,13-11-1,8-5 0,0 0 1,149-129 0,91-70-1,83-49 1,-50 16-1,-79 42 1,-61 28 0,-63 42-1,-37 37 1,-21 34-1,-20 20 1,-13 16 0,21 13-1,-149 87 2,9 83-2,16 62 1,66-25 0,62-58 0,54-33-1,70-42 0,67-74 2,152-124-2</inkml:trace>
    </iact:actionData>
  </iact:action>
  <iact:action type="add" startTime="36388">
    <iact:property name="dataType"/>
    <iact:actionData xml:id="d14">
      <inkml:trace xmlns:inkml="http://www.w3.org/2003/InkML" xml:id="stk14" contextRef="#ctx0" brushRef="#br0">22091 4546 0,'0'0'8,"0"0"0,0 0 2,0 0 0,42 0-1,24-5 1,42-3 1,45-13-3,33-12 2,4-4 0,-16 4-1,-42 4 1,-45 4-1,-37 17 2,-17 0-2</inkml:trace>
    </iact:actionData>
  </iact:action>
  <iact:action type="add" startTime="40864">
    <iact:property name="dataType"/>
    <iact:actionData xml:id="d15">
      <inkml:trace xmlns:inkml="http://www.w3.org/2003/InkML" xml:id="stk15" contextRef="#ctx0" brushRef="#br0">16283 8678 0,'0'0'1,"0"0"-1,0 0 9,0 0 0,0 0 1,0 0-1,0 0 0,45-17 1,9 5-1,33-9 1,25 0-1,3 1 1,1-1 0,4-4 1,13 0-3,11 0 2,18-4 0,16 0-1,12-4 2,4-12-1,-7-5-1,-14 4 1,-11 13 1,-13 4-1,-17 5-1,-12-1 1,-12 0-1,-1 4 1,13 0 0,4 1 0,13-5-1,4-4 1,-1-4-1,5-4 1,4-1 0,0 5-1,0 0 1,-4 0 0,4 0-1,-5 4 1,18-4-1,16 4 2,4 0-2,4 0 1,4 4 0,-4 0-1,-4 4 1,-4 9 0,0-1 0,-12 5-1,-1 0 1,-12 0-1,-20 4 1,-22 4-1,-15 0 0,-26 0 2,-12-5-3</inkml:trace>
    </iact:actionData>
  </iact:action>
  <iact:action type="add" startTime="41984">
    <iact:property name="dataType"/>
    <iact:actionData xml:id="d16">
      <inkml:trace xmlns:inkml="http://www.w3.org/2003/InkML" xml:id="stk16" contextRef="#ctx0" brushRef="#br0">17073 6078 0,'0'0'7,"0"0"3,0 0-1,0 0 1,0 0-1,0 0 0,0 0 1,0 0 0,-8 45-2,-1-20 2,1 8 1,-4 4-3,-5 13 2,-4 16 0,-8 9-1,-4 3 1,-8-3 2,-5-9-5,-7-8 3,-5-4 1,-4 0-3,0-5 2,4 1-1,8-8 1,13-9 0,8-13-1</inkml:trace>
    </iact:actionData>
  </iact:action>
  <iact:action type="add" startTime="43492">
    <iact:property name="dataType"/>
    <iact:actionData xml:id="d17">
      <inkml:trace xmlns:inkml="http://www.w3.org/2003/InkML" xml:id="stk17" contextRef="#ctx0" brushRef="#br0">16336 6011 0,'0'0'6,"0"0"4,0 0 0,0 0-1,0 0 1,0 0 0,67-16-1,-5 12 1,12-1 0,9 1 0,-4-4-1,-13 0 2,-13 4-1,1 4-1,-8 4 0</inkml:trace>
    </iact:actionData>
  </iact:action>
  <iact:action type="add" startTime="43883">
    <iact:property name="dataType"/>
    <iact:actionData xml:id="d18">
      <inkml:trace xmlns:inkml="http://www.w3.org/2003/InkML" xml:id="stk18" contextRef="#ctx0" brushRef="#br0">16291 6053 0,'0'0'9,"0"0"1,0 41 0,4 42 0,4 58 0</inkml:trace>
    </iact:actionData>
  </iact:action>
  <iact:action type="add" startTime="52623">
    <iact:property name="dataType"/>
    <iact:actionData xml:id="d19">
      <inkml:trace xmlns:inkml="http://www.w3.org/2003/InkML" xml:id="stk19" contextRef="#ctx0" brushRef="#br0">7731 7721 0,'0'0'1,"0"0"0,0 0 10,0 0-2,0 0 0,0 0 1,0 0 0,0 0-1,0 0 1,0 0-1,0 0 1,0 0 0,0 0-1,41 25 1,-20-25 0,12 0-1,12 0 1,9-4-1,4 0 1,0 0 0,0-1 0,-4 1 0,-5 4 0,-3 0-1,4 0 1,3 0 0,22 0 0,24-4-1,17 0 1,0-4-1,-13 0 1,-24 3 0,-9 5 0,-8 0 0,4 0-1,5-4 0,7 0 2,1 0-2,0-4 1,-5 4-1,-12-1 1,-8 1 0,-13 4-1,-3 0 2,-5 0-1,4 0 0,0 0-1,9 0 0,12 0 1,12-4 0,8 0 0,1 0-2,-4 0 2,-9 0-1,-8 4 1,-5 0 0,-3-5-1,4 1 1,4 0-1,12 0 2,9-4-1,-9-1 0,0 5 0,-16-4-1,-4 4 1,-5 0 0,-7 0-1</inkml:trace>
    </iact:actionData>
  </iact:action>
  <iact:action type="add" startTime="53894">
    <iact:property name="dataType"/>
    <iact:actionData xml:id="d20">
      <inkml:trace xmlns:inkml="http://www.w3.org/2003/InkML" xml:id="stk20" contextRef="#ctx0" brushRef="#br0">4777 9133 0,'0'0'8,"0"0"1,0 0 0,0 0 0,0 0 1,41 0 0,17-4 0,41-4-1,25-5 1,13 1 0,-5-1 0,5 1-1,8 0 0,8-5 1,-8 5-1,-17 3 1,0 5 0,0 4 0,9 4-1,-5 5 1,-16 3 0,0 5 0,4-1-2,12 1 3,9-5-1,-4 5-1,-5-5 0,-4 0 2,9 1-2,12-5 1,-9-4-1,-11 0 1,-14 1-1,10-1 2,15-4-2,1-4 1,-5-1-1,-11 1 2,-5 0-2,16-4 1,1 4 0,-1 0-1,-20-1 1,4 1-1,12-8 1,13-5 0,4-7-1,-8-1 1,-9 0 0,-4 4-1,5 0 1,-1 1-1,-12 3 3,-16 5-4,3 3 2,26 14-1</inkml:trace>
    </iact:actionData>
  </iact:action>
  <iact:action type="add" startTime="57148">
    <iact:property name="dataType"/>
    <iact:actionData xml:id="d21">
      <inkml:trace xmlns:inkml="http://www.w3.org/2003/InkML" xml:id="stk21" contextRef="#ctx0" brushRef="#br0">16506 5858 0,'0'0'1,"0"0"1,0 0 7,0 0 2,0 0-3,-41 0 2,37-4-1,-1 0 1,1 4-1,0-4 1,0 4-1,0 0 1,0 0 0,0 0-1,-1 0 1,1 0 0,0-4-1,4 4 0,0 0 1,0 0 0,0 0-1,0 0 1,0 0 0,0 0-1,-8 0 0,4 0 1,0 0-1,-1 0 1,1 4 0</inkml:trace>
    </iact:actionData>
  </iact:action>
  <iact:action type="add" startTime="62759">
    <iact:property name="dataType"/>
    <iact:actionData xml:id="d22">
      <inkml:trace xmlns:inkml="http://www.w3.org/2003/InkML" xml:id="stk22" contextRef="#ctx0" brushRef="#br0">17011 10458 0,'0'0'2,"0"0"1,0 0 6,0 0 1,0 0-1,0 0 1,0 0-1,0 0 1,0 0 0,0 0 0,29-116 1,-13 0-3,5-8 2,-9 20 1,-7 30-1,-10 20-1,-3 13 1,-4 12 0,-1 25 2,13 4-6,-45 86 4,3 39 0,5 7-1,21-41 1,12-33 0,8-21-1,4-12 1,4-12-1,1-9 1,-5-4-1,-8 0 0,0 0 1,0 0 0,54-25-1,-38 29 1,17 38 0,30 73-1,7 80 0</inkml:trace>
    </iact:actionData>
  </iact:action>
  <iact:action type="add" startTime="63160">
    <iact:property name="dataType"/>
    <iact:actionData xml:id="d23">
      <inkml:trace xmlns:inkml="http://www.w3.org/2003/InkML" xml:id="stk23" contextRef="#ctx0" brushRef="#br0">17098 11911 0,'0'0'8,"0"0"1,0 0 3,-50-4-3,25-8 0,0-17 1,5-33 0,7-38-1,22-45 1,15-41 0</inkml:trace>
    </iact:actionData>
  </iact:action>
  <iact:action type="add" startTime="63632">
    <iact:property name="dataType"/>
    <iact:actionData xml:id="d24">
      <inkml:trace xmlns:inkml="http://www.w3.org/2003/InkML" xml:id="stk24" contextRef="#ctx0" brushRef="#br0">18269 9920 0,'0'0'6,"0"0"4,0 0 0,0 0-1,0 0 0,0 0 1,41-42 0,-33 30 0,0-1 0,-3 5-1,-5 4 1,0 0 0,-5-4 0,-11-1-1,-25 5 1,-30 12 0,-28 34-1,-17 49 1,29 37 0,29 17 0,21-12 1,20-30-1,13-24-1,21-13 2,37-8-3,28-25 2,18-33 0,16-41-1</inkml:trace>
    </iact:actionData>
  </iact:action>
  <iact:action type="add" startTime="64006">
    <iact:property name="dataType"/>
    <iact:actionData xml:id="d25">
      <inkml:trace xmlns:inkml="http://www.w3.org/2003/InkML" xml:id="stk25" contextRef="#ctx0" brushRef="#br0">19113 9667 0,'0'0'8,"0"0"2,-46 42 0,-8 28 0,-20 42-1,12 16 1,25-16 0,24-29 0,17-25-1,13-9 1,24 1-1,25-13 2,46-12-2,45-25 1</inkml:trace>
    </iact:actionData>
  </iact:action>
  <iact:action type="add" startTime="65063">
    <iact:property name="dataType"/>
    <iact:actionData xml:id="d26">
      <inkml:trace xmlns:inkml="http://www.w3.org/2003/InkML" xml:id="stk26" contextRef="#ctx0" brushRef="#br0">17077 10590 0,'0'0'8,"0"0"0,0 0 1,0 0 1,25 42 0,8-9-1,29 25 0,21 21 1,-1 12 0,-15 4 0,-30-4-1,-16-4 1,-13 4-1,-12-8 1,-9-5 0,-3-7-1,-13-9 1,-13-12-1,-7-9 1,-5-12 0,0-8-1</inkml:trace>
    </iact:actionData>
  </iact:action>
  <iact:action type="add" startTime="68046">
    <iact:property name="dataType"/>
    <iact:actionData xml:id="d27">
      <inkml:trace xmlns:inkml="http://www.w3.org/2003/InkML" xml:id="stk27" contextRef="#ctx0" brushRef="#br0">20408 10098 0,'0'0'6,"0"0"3,0 0 1,0 0 0,86 12-1,39 1 1,48-1-1</inkml:trace>
    </iact:actionData>
  </iact:action>
  <iact:action type="add" startTime="68399">
    <iact:property name="dataType"/>
    <iact:actionData xml:id="d28">
      <inkml:trace xmlns:inkml="http://www.w3.org/2003/InkML" xml:id="stk28" contextRef="#ctx0" brushRef="#br0">22658 9617 0,'0'0'5,"0"0"7,0 0-5,0 0 3,-45-33-1,-5 0 0,-33-21 1,-16-4 0,0 9-1,16 32 2,0 34-2,-20 32 0,-25 38 1,16 0 0,42-20-1,45-26 1,25-20 0,16-5-1,13-7 1,13-5-1,7-8 0,5-9 2,4-3-2,-8-1 1,-9 9-1,-12 12 1,4 29-1,4 58 1,5 71-1,3 102 1,-20-7 0,-33-33-1,-17-17 1,-12-42-1,-21-16 1,-4-28 0,-17-35 0,-16-32-2,-9-21 3,18-20-2,19-17 1,22-17 0,24-25 0,29-45 0,63-116 0,82-140-1,12-63 0</inkml:trace>
    </iact:actionData>
  </iact:action>
  <iact:action type="add" startTime="70392">
    <iact:property name="dataType"/>
    <iact:actionData xml:id="d29">
      <inkml:trace xmlns:inkml="http://www.w3.org/2003/InkML" xml:id="stk29" contextRef="#ctx0" brushRef="#br0">20565 10255 0,'0'0'8,"0"0"1,0 0 1,0 0-1,0 0 0,0 0 1,0 0 0,0 0 0,0 0-1,0 0 1,0 0 1,0 0-1,41-41 0,-28 37 0,-5-1 0,4 1 0,1 4 1,3 0-2,13 4 1,4 1-1,13-1 1,3 4-1,1-4 2,-9 4-2,-3-3 0,-1-1 1,-4 4 1,-4-4 0</inkml:trace>
    </iact:actionData>
  </iact:action>
  <iact:action type="add" startTime="74840">
    <iact:property name="dataType"/>
    <iact:actionData xml:id="d30">
      <inkml:trace xmlns:inkml="http://www.w3.org/2003/InkML" xml:id="stk30" contextRef="#ctx0" brushRef="#br0">18798 13894 0,'0'0'2,"0"0"2,0 0 5,0 0 0,37 5 1,17-1-1,37 0 1,42-4 0,20-4 0,4-5 1,-4-3-2,-8 4 1,-5 12-1</inkml:trace>
    </iact:actionData>
  </iact:action>
  <iact:action type="add" startTime="75194">
    <iact:property name="dataType"/>
    <iact:actionData xml:id="d31">
      <inkml:trace xmlns:inkml="http://www.w3.org/2003/InkML" xml:id="stk31" contextRef="#ctx0" brushRef="#br0">20701 12731 0,'0'0'17,"0"0"-16,0 0 6,-45 41 4,28-24-2,-3-1 1,-1 1-1,-4 4 1,0-1 0,-16 9-1,0 5 1,-5 3 0,5 4-1,-5 9 2,5 4-2,-5 4 1,5 4 0,4 8 0,8 5-1,12 3 1,13 5 0,8 8 1,4 4-3,-3-8 2,-1-12-1,4-9 2,0-8-2,9-4 0,3-4 1,9-1 0,4 1-1,5 4 2,-1-4-2,0-5 1,-4-8 0,-4-8-1,0-8 1,0-4 0,4-1-1,9 1 1,7 3-1,1 1 1,4 0 0,-5-5-1,-7-3 1,-5-1 0,-4-3-1,-4-5 1,0 0-1,-8 0 1,-1-4 0,-3 0 0,-1-4-1,5-4 2,0-1-2,4-3 1,-9-5 0,5-3-1,0-5 1,-1-4 0,1 0-1,-4 0 1,-5 0 0,0 4 0,5-4-1,-1 0 1,5-8 0,8-13-1,0-8 1,-4-4 0,-4 0-1,-5 0 3,-8 8-5,-3 4 3,-1 9 1,-4 4-2,0-1 1,0 1-1,-4 0 1,-1-5-1,1 1 1,0-9-1,-8-4 2,-1-3-2,1-1 1,-1 4 0,5 4-1,-4 5 1,-1 3 0,1 1-1,-5-1 1,-3 1 0,-9-5-1,-8 1 1,-17-5 0,-8 5 0,-9 7-1,1 9 2,4 9-2,8-1 1,8-4-1,5-8 1</inkml:trace>
    </iact:actionData>
  </iact:action>
  <iact:action type="add" startTime="91215">
    <iact:property name="dataType"/>
    <iact:actionData xml:id="d32">
      <inkml:trace xmlns:inkml="http://www.w3.org/2003/InkML" xml:id="stk32" contextRef="#ctx0" brushRef="#br0">22021 12586 0,'0'0'2,"0"0"-1,0 0 8,0 0 1,0 0 0,0 0-1,0 0 1,0 0 0,0 0 0,0 0-1,0 41 1,0-36-1,0-1 1,0 0 0,0 0-1,0 4 1,0 5 0,0 12 0,0 16-1,4 21 2,0 13-3,1 7 2,-5 9 0,0 1-1,4-1 1,0 4 0,4 13 0,0 16 0,1-4 0,-5-8 0,0-17 0,-4-12-1,4-9 1,4 5-1,9 8 1,-1 4 0,5-4 0,-4-17-1,-17-20 1,0-13 0</inkml:trace>
    </iact:actionData>
  </iact:action>
  <iact:action type="add" startTime="96080">
    <iact:property name="dataType"/>
    <iact:actionData xml:id="d33">
      <inkml:trace xmlns:inkml="http://www.w3.org/2003/InkML" xml:id="stk33" contextRef="#ctx0" brushRef="#br0">21649 15360 0,'0'0'3,"0"0"-3,0 0 10,0 0-1,58-12 1,-5-5-1,30-16 1,12-4 0,13 4-1,4 16 2,-25 9-2,-21 8 0,-21 4 1,-12 0-1,-12 0 1,-9 4-1,-7 5 2,-5-13-3,-42 58 3,-20 4-2,-12 17 0,3 16 1,13 0-1,13-8 2,16-21-2,8-20 0,9-17 1,4-9-1,8-11 0,8-1 1,21 0 0,41 5 0,46-1-1,0-12 0,12-25 0</inkml:trace>
    </iact:actionData>
  </iact:action>
  <iact:action type="add" startTime="96790">
    <iact:property name="dataType"/>
    <iact:actionData xml:id="d34">
      <inkml:trace xmlns:inkml="http://www.w3.org/2003/InkML" xml:id="stk34" contextRef="#ctx0" brushRef="#br0">21963 16594 0,'0'0'6,"0"0"4,0 0 0,0 0-1,0 0 1,91-46-1,0 21 1,17 5-1,-9 3 1,-12 5 3,-29 4-7,-17 12 4,-8 16-1,-16 18 1,-17 7-1,-21 13 1,-20 4 0,-13-4-1,9-12 0,7-13 1,18-8 0,3-9-1,13-7 0,8-1 1,13 0-1,20 0 1,21 1-1,20-5 1,18 0 1,3 0-1,-4 9-1,-20 7 1,-34 17-1,-37 21 1,-33 38-1,-62 65 1,-41 9 0,3-33-1,9-42 2,38-62-2,11-46 1</inkml:trace>
    </iact:actionData>
  </iact:action>
  <iact:action type="add" startTime="115413">
    <iact:property name="dataType"/>
    <iact:actionData xml:id="d35">
      <inkml:trace xmlns:inkml="http://www.w3.org/2003/InkML" xml:id="stk35" contextRef="#ctx0" brushRef="#br0">21483 18275 0,'0'0'2,"0"0"-1,0 0 20,0 0-19,0 0 3,0 0 5,0 0 0,46 0-1,-30 0 1,5 0-1,0 0 1,4 0-1,-5 0 1,1 0-1,-5 0 1,1 0-1,0-4 1,3 0 0,1-1-1,8 1 1,-4-4 0,4 0-1,4-1 1,0 1-1,4 0 2,4 0 0,5 3-2,4 1 1,-1 0-1,1 0 2,0 4-3,-1 0 2,1 0-1,-5-4 1,5 0 1,-4-5-3,3-3 2,5-5 0,0 1-1,-9-1 2,-3 1-2,-5 3 2,-4 5-3,-4 4 2,-4 0 0,0 4-1,-1 0 1,1 4 0,0 0 0,-4 0-1,-5 0 1,1 1 0,-5-5-2,1 0 1,-5 0 1,0 0 0,1 0 0,-1 0 2,-4 0-6,0 4 4,0-4 0,0 0 0,0 0 0,1 0 2,-5 0-5,0 0 3,0 0 0,0 0 0,0 0-1,0 0 1,0 0-1,0 0 0,-120 8 2,62 0-2,0 5 1,-21-5-1,1 0 1,-13-4-1,0 0 1,-5 1 0,9 3 0,13 4 0,4 1-1,16-1 0,13 1 1,7-1 0,10-4 0,3 1 0,4-5-2,5 0 3,0 0-2,3-4 2,1 0-2,4 0 1,0 0 0,0 0 0,4 0-1,0 0 1,0 0-1,0 0 2,0 0-2,0 0 1,107-8 0,-37 8-1,9 0 1,4-4-1,-5-1 2,5-7-3,-4-5 1,4 1 2,-5-1-2,1 5 0,-9 4 0,-4 3 1,-8 1 0,-8 4 0,-9 0-1,-8 0 3,-8 0-2,0 0 0,-4 0-1,-5 0 0,-3 0-1,-5 0 5,0 0-6,-4 0 2,0 0 1,-4 0-1,0 0 1,0 0-1,-99-25 4,12 17-6,-12 8 2,-21 4 1,-21 5 0,-8 3-1,13 9 0,20 4 1,25-1-1,21 1 1,16-8-1,12-5 1,14-3 0,7-1-1,4-4 0,5 0 1,4 0 0,3-4-1,5 0 0,5 0 1,3 0 0,17 0 0,28 0-1,30 4 1,21-4-1,7 0 1,-7 0-1,-13-4 1,-17-4-1</inkml:trace>
    </iact:actionData>
  </iact:action>
  <iact:action type="add" startTime="156222">
    <iact:property name="dataType"/>
    <iact:actionData xml:id="d36">
      <inkml:trace xmlns:inkml="http://www.w3.org/2003/InkML" xml:id="stk36" contextRef="#ctx0" brushRef="#br0">21599 16238 0,'0'0'1,"0"0"1,0 0 9,0 0-2,0 0 0,0 0 1,0 0 1,0 0-2,0 45 1,4-28-1,5 12 1,3 21-1,0 20 1,5 21 0,-1 17 0,5 24 0,4 26-1,0 15 1,-5-7 0,-3-21 0,4-17-1,-1-4 1,-3-3 0,0-6-1,-5-19 1,0-22 0,1-20-1,-1-17 1,1-12 0,-9-4-1,4-5 2</inkml:trace>
    </iact:actionData>
  </iact:action>
  <iact:action type="add" startTime="156758">
    <iact:property name="dataType"/>
    <iact:actionData xml:id="d37">
      <inkml:trace xmlns:inkml="http://www.w3.org/2003/InkML" xml:id="stk37" contextRef="#ctx0" brushRef="#br0">21947 16155 0,'0'0'5,"0"0"14,0 0-17,0 0 6,0 0 1,0 0 1,0 0-1,0 0 1,0 0-1,0 0 1,0 0-1,0 0 2,58-21-2,-13 17 3,13 4-5,12 0 2,9 0 2,0-4-2,3-4 1,1-5-1,8 1 1,8-1 0,1 9-1,-1 0 1,-12 4 0,-13 0-1,-7-4 1,-10-4-1,1-1 1,0-3-1,-4 0 1,-4 3 0,-5 5-1,-8 0 1,-3 4-1,-10 0 1,-3 0 0,-4 0 0,3 0-1,-11 4 0,3-4 1,-4 4-1,1 1 2,-1-1-2,0 4 1,-4 0-1,0 5 0,-4-1 1,0 9 0,0 16 0,9 38-1,11 40 1,5 30 0,-4-4 0,0-25-1,-1-8 0,5-5 1,4 9 0,0-4-1,-8-13 2,-9-21-2,-4-16 1,-3-16-1,3-9 1,-8-8 0,4-5 0,-4-3-1,0-5 1,0 1 0,0-1 0,0 1-1,0-5 1,0 0-1,0 1 1,0-1 0,0 0-1,0 0 1,0 1 0,0-1-1,0 0 1,-4 0 0,4 5 0,-13-1 0,1 5-1,-5-1 1,-3 5 0,-5 4-1,-8 0 4,-13 8-6,-16 8 5,-25 17-3,-41 4 1,-46 1-1,-49-10 1,-50-7-2,-9 4 2,-3-17 0,-13-17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9:59:12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296">
    <iact:property name="dataType"/>
    <iact:actionData xml:id="d0">
      <inkml:trace xmlns:inkml="http://www.w3.org/2003/InkML" xml:id="stk0" contextRef="#ctx0" brushRef="#br0">10507 5171 0,'0'0'1,"0"0"4,0 0 5,0 0 0,0 0 0,0 0-1,0 0 0,0 0 1,0 0 0,0 0-1,0 0 1,0 0 0,0 0-1,0 0 0,0 0 1,58-13 0,-29 9-1,20 0 1,22 0-1,16-4 1,4-5 0,-13-3 0,-16-1-1,-12 5 1,-13-1-1,-4 5 1,-4 4 0,4 0-1,9 0 0,12-1 1,16-3-1,13-4 1,8-9-1,-4 0 2,-13 1-2,-16 3 1,-13 5-1,-11 3 1,-10 5 0,1 0-1,4 4 1,4 0-1,13 0 1,24-4-1,9-4 1,12-1 0,-9 1-1,-7 0 1,-17 0-1,-13 3 1,-12 5 0,-4 5-1,5-1 1,-6 0-1,14 4 1,16 0 0,8-3-1,8-1 1,5-4 0,-4-4 0,-9-1 0,-8 1-1,-13 0 1,-8 0 2,-8 4-4,-8 0 1,0 0 1,-9 0-1,1 0 0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9-05T09:59:12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5790">
    <iact:property name="dataType"/>
    <iact:actionData xml:id="d0">
      <inkml:trace xmlns:inkml="http://www.w3.org/2003/InkML" xml:id="stk0" contextRef="#ctx0" brushRef="#br0">14884 5357 0,'0'0'6,"0"0"-6,0 0 9,0 0-1,0 0 2,0 0-1,0 0 0,0 0 2,0 0-2,0 0 1,0 0-1,0 0 1,0 0-1,0 0 1,0 0 0,0 0 0,0 0-1,0 0 0,0 0 1,46-4 1,-38 4-3,4 0 2,1 0 0,8 0 0,-5 0-1,9 0 1,4 0 0,4 0-1,4 0 1,0 0 0,-3 0 0,-1 0-1,-4 0 1,0 0 0,-5 0 0,1 4 0,-4-4-2,0 0 2,-1 0 1,1 4-2,0 0 1,-1-4-1,1 0 1,0 0 0,4 5-1,-1-1 1,5-4 0,0 0 0,4 4-1,5-4 1,-1 0-1,4 0 1,5 0 0,-1 0 0,1 4-1,-9 0 1,0 0 0,-4 0 0,0-4-1,-12 5 1,4-5 0,-4 0-1,-5 0 1,5 4 0,0 0 0,-1 0-1,1 0 1,0 0-1,3 0 1,1 0 0,4 1 0,8-1 0,5 0-1,3 0 2,5 0-3,0-4 3,-5 0-1,1 0 0,-5 0-1,-4 0 1,-4 0 0,-4 0-2,-4 0 1,0 0 1,-4 0 1,-1 0-1,1 4-1,-4 0 1,-1 1 0,1-1-1,-1 0 1,1 0 0,3-4-1,1 0 1,0 0 1,0 0-2,-1 0 0,1 0 2,4 4-2,0-4 1,-1 0 0,5 0-1,0 0 1,-4 0 0,4 0-1,-8 0 1,-1 0-1,1 0 1,-4 0 0,-1-4-1,1 4 1,-5 0 0,1 0-1,3 0 1,-3 0-1,-1 0 1,5-4 0,-5 4-1,0 0 1,1 0 0,-1 0-1,-4 0 1,1 0-1,-1-4 1,0 0 0,1-1-1</inkml:trace>
    </iact:actionData>
  </iact:action>
</iact:action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44B46828-BA31-45EC-B994-38C6EB6819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E6F7D47-EEE5-425E-8EAC-065BADD10D5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61F73932-C240-49B6-B7B4-0B5F970F8BB0}" type="datetimeFigureOut">
              <a:rPr lang="zh-CN" altLang="en-US"/>
              <a:pPr>
                <a:defRPr/>
              </a:pPr>
              <a:t>2021/8/30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CB873DCE-68C9-48F7-8495-0ECC93B7AD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A105B762-06AC-4C19-9881-6283EEA29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D87018D-7261-4000-9614-55FB7403A93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940586-5497-4E39-B79A-235D2BC969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94E5DF4-1628-4E99-9F4E-AC38AA61739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1226DC5E-AFE4-4C5E-878B-6409B836EA49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805697EC-F199-4459-B9EF-3146DBC0051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8338FB33-C8E4-4CA0-9771-ED692167B9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CCA96383-D7B8-4A5E-B705-3C069BBCCD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E2B87FFA-ACE5-4E41-B03E-6AAB98A8081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B17C7A5B-0209-43DF-9393-6507093AF8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C40AD348-EC36-436B-8280-0C0C7A794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" y="2640"/>
                <a:ext cx="335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33EE003A-B677-4A51-ABD1-116F172B5E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2E0303BD-D606-4206-8595-AC1AEC741A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D322CC25-D416-45CB-B37B-265D157876D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/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442AFD99-7230-4C3F-B3C0-C04F4372783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A60D4ED4-C61D-4CE6-9477-6DE32975D51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4D26243D-4242-40B9-B492-D4974031E44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12DEBE08-C7FF-451A-A004-5AB25FF9692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43716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DDB786F-FA25-4F3C-B662-FA02171604E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54F80348-F1A3-4ADA-9F34-E26397EED5A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F34DE8A-8DD2-411A-8301-ACA7E71125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B97694-BFA4-4057-8BA9-2A36005BD43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9157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A6EF0101-0C91-4878-82B5-39989278317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06D1013-8506-4F40-A8D1-70045FBD0B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4F869D9-6FB6-46D7-9A0B-6200956B27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546F8C-3305-4119-8F50-F624EE60E43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06624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33B8FB0-FD2C-4D5D-8D8B-12DC937966F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7003D1BF-4F71-4AFD-A7CF-E7BA3983C6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0A1D688C-612F-4933-8D49-1A00CBC5A0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139B0D-6A08-4B83-B789-37CCBB6E212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54428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D3D2CE8E-50F2-41D9-94B2-BCDC85D7B61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8830559-BA0F-45D9-BC3C-3873095F452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3638B5C-EACC-45E6-9AEB-CDAE70FE58C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64DB1A-6CC8-48B6-9115-1BCFF6406AF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1430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D61DF625-24A3-4281-AB5E-5B9DA07ECB1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84979B62-F744-40B6-A261-C58418EEC1B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073F90AF-51F3-46AA-9FED-5CB55E9179F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14A35B-03EE-4C10-9082-01F9EA3234A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41705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2ADCFEC7-58A7-42D4-A5B4-0B48C2DEC4F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97DDA4D6-2425-4D80-8C75-2873C6918E8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9B2F2380-D7DF-4AB0-8809-F3C95B9B09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21D974-B3E0-41CA-8076-7447E1A5D21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13547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A7CAC50E-2CFD-436E-9E23-2E78D2AF51E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D4671B72-79A1-4CB1-9487-04B588961D3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CFA91A3-B97C-4C73-8689-676BF30B66C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F17263-7BEF-43BF-91B5-E1B2D73D3B1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92698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2764268D-5685-4455-8841-132E5D4DDDA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6F8E3D52-343E-403B-8C4E-5E7B297F2F1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66558F30-45C7-4709-8C95-FDBD0B8BE4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633EFE-B486-4C8C-90BC-338CCADE182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04657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C1B83A4D-ACEE-4F11-A66A-6089252053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07573E50-D444-4BB6-B48F-76CE2262C9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2ABB160B-7BB8-43CC-951E-88663721231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7B52FA-776F-4D4D-BB77-C4A87EAACFC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45906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391B0169-1EBC-4796-89D5-FDB914D06BF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E7A763D4-F010-411D-8AB8-E5E35281F28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737623A8-1F5D-4DBA-B135-A4F15199FD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A21C56-7BE4-4307-AF9E-434EA85D86C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88059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4B1B009-F591-4CBD-A2B0-F7BE05069FF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65EFAE8-EB1D-4E4F-80AE-E242E1F40D3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54F81002-AAC6-4C2D-8EE3-C993AA2950B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C350200-9F70-4E26-A966-CB6D25EE903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A7718000-5452-4992-A46A-5CCCDF8F2F4F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5FA37AFF-178B-4A8D-8F2C-AE2AE8D93A74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906786E5-F817-479B-B83B-34FB942E0C3D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14CF103F-A576-41E3-AF7A-ED896E770B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8BABD49E-6726-44D5-99D7-7CE07E18BE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557C6911-3598-4DCC-9F15-AE254B641E7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A95B52AC-9E47-4671-B199-27ACD190AAA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512E4C00-8E52-43E4-B988-B1E25A1C229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A4B785AB-16B6-4FE0-B2B1-25A88FE8F67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6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11/relationships/inkAction" Target="../ink/inkAction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microsoft.com/office/2011/relationships/inkAction" Target="../ink/inkAction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microsoft.com/office/2011/relationships/inkAction" Target="../ink/inkAction4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microsoft.com/office/2011/relationships/inkAction" Target="../ink/inkAction7.xml"/><Relationship Id="rId5" Type="http://schemas.openxmlformats.org/officeDocument/2006/relationships/hyperlink" Target="../examples/opt.exe" TargetMode="External"/><Relationship Id="rId4" Type="http://schemas.openxmlformats.org/officeDocument/2006/relationships/hyperlink" Target="../examples/org.ex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BE3A1098-F9E6-46C0-B778-3800101CC8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1.3 </a:t>
            </a:r>
            <a:r>
              <a:rPr lang="zh-CN" altLang="en-US"/>
              <a:t>编译器的多个阶段</a:t>
            </a:r>
          </a:p>
        </p:txBody>
      </p:sp>
      <p:grpSp>
        <p:nvGrpSpPr>
          <p:cNvPr id="17411" name="Group 4">
            <a:extLst>
              <a:ext uri="{FF2B5EF4-FFF2-40B4-BE49-F238E27FC236}">
                <a16:creationId xmlns:a16="http://schemas.microsoft.com/office/drawing/2014/main" id="{C7372375-6F1E-47A9-BF93-BC9BDA809A26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1227138"/>
            <a:ext cx="5791200" cy="5554662"/>
            <a:chOff x="144" y="816"/>
            <a:chExt cx="3984" cy="4367"/>
          </a:xfrm>
        </p:grpSpPr>
        <p:sp>
          <p:nvSpPr>
            <p:cNvPr id="17412" name="Text Box 5">
              <a:extLst>
                <a:ext uri="{FF2B5EF4-FFF2-40B4-BE49-F238E27FC236}">
                  <a16:creationId xmlns:a16="http://schemas.microsoft.com/office/drawing/2014/main" id="{7880C83A-74F9-4D97-AF61-A2E450E7E4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33" y="816"/>
              <a:ext cx="1295" cy="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400" b="1"/>
                <a:t>Source Program</a:t>
              </a:r>
            </a:p>
          </p:txBody>
        </p:sp>
        <p:grpSp>
          <p:nvGrpSpPr>
            <p:cNvPr id="17413" name="Group 6">
              <a:extLst>
                <a:ext uri="{FF2B5EF4-FFF2-40B4-BE49-F238E27FC236}">
                  <a16:creationId xmlns:a16="http://schemas.microsoft.com/office/drawing/2014/main" id="{89F4BA72-0423-4822-A3A1-7BD4FE9957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7" y="1248"/>
              <a:ext cx="1345" cy="503"/>
              <a:chOff x="1487" y="1248"/>
              <a:chExt cx="1345" cy="503"/>
            </a:xfrm>
          </p:grpSpPr>
          <p:sp>
            <p:nvSpPr>
              <p:cNvPr id="17460" name="Rectangle 7">
                <a:extLst>
                  <a:ext uri="{FF2B5EF4-FFF2-40B4-BE49-F238E27FC236}">
                    <a16:creationId xmlns:a16="http://schemas.microsoft.com/office/drawing/2014/main" id="{B8B4EA88-F1CD-4E46-89F2-B1AE2726C9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1248"/>
                <a:ext cx="1344" cy="432"/>
              </a:xfrm>
              <a:prstGeom prst="rect">
                <a:avLst/>
              </a:prstGeom>
              <a:solidFill>
                <a:srgbClr val="CCECFF">
                  <a:alpha val="50195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7461" name="Text Box 8">
                <a:extLst>
                  <a:ext uri="{FF2B5EF4-FFF2-40B4-BE49-F238E27FC236}">
                    <a16:creationId xmlns:a16="http://schemas.microsoft.com/office/drawing/2014/main" id="{DFCD7A30-B2B5-4394-96ED-559EB5E7646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81" y="1344"/>
                <a:ext cx="1007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Lexical Analyzer</a:t>
                </a:r>
              </a:p>
            </p:txBody>
          </p:sp>
          <p:sp>
            <p:nvSpPr>
              <p:cNvPr id="17462" name="Text Box 9">
                <a:extLst>
                  <a:ext uri="{FF2B5EF4-FFF2-40B4-BE49-F238E27FC236}">
                    <a16:creationId xmlns:a16="http://schemas.microsoft.com/office/drawing/2014/main" id="{21038589-78C9-45D6-80AB-A8A0C3E0AFF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7" y="1248"/>
                <a:ext cx="144" cy="2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1</a:t>
                </a:r>
              </a:p>
            </p:txBody>
          </p:sp>
        </p:grpSp>
        <p:grpSp>
          <p:nvGrpSpPr>
            <p:cNvPr id="17414" name="Group 10">
              <a:extLst>
                <a:ext uri="{FF2B5EF4-FFF2-40B4-BE49-F238E27FC236}">
                  <a16:creationId xmlns:a16="http://schemas.microsoft.com/office/drawing/2014/main" id="{703E22EC-38E2-4496-A107-423A7881AF3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7" y="1824"/>
              <a:ext cx="1345" cy="432"/>
              <a:chOff x="1487" y="1248"/>
              <a:chExt cx="1345" cy="432"/>
            </a:xfrm>
          </p:grpSpPr>
          <p:sp>
            <p:nvSpPr>
              <p:cNvPr id="17457" name="Rectangle 11">
                <a:extLst>
                  <a:ext uri="{FF2B5EF4-FFF2-40B4-BE49-F238E27FC236}">
                    <a16:creationId xmlns:a16="http://schemas.microsoft.com/office/drawing/2014/main" id="{FBDEFA0D-8E37-4D13-BC4B-8B54F2FC5C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1248"/>
                <a:ext cx="1344" cy="432"/>
              </a:xfrm>
              <a:prstGeom prst="rect">
                <a:avLst/>
              </a:prstGeom>
              <a:solidFill>
                <a:srgbClr val="CCECFF">
                  <a:alpha val="50195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7458" name="Text Box 12">
                <a:extLst>
                  <a:ext uri="{FF2B5EF4-FFF2-40B4-BE49-F238E27FC236}">
                    <a16:creationId xmlns:a16="http://schemas.microsoft.com/office/drawing/2014/main" id="{DD0D874C-A6A7-4B26-9DC1-0C5F746DF44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82" y="1346"/>
                <a:ext cx="1006" cy="2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Syntax Analyzer</a:t>
                </a:r>
              </a:p>
            </p:txBody>
          </p:sp>
          <p:sp>
            <p:nvSpPr>
              <p:cNvPr id="17459" name="Text Box 13">
                <a:extLst>
                  <a:ext uri="{FF2B5EF4-FFF2-40B4-BE49-F238E27FC236}">
                    <a16:creationId xmlns:a16="http://schemas.microsoft.com/office/drawing/2014/main" id="{F3FC239F-1700-4758-8A9E-985CB72BD51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7" y="1248"/>
                <a:ext cx="144" cy="2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2</a:t>
                </a:r>
              </a:p>
            </p:txBody>
          </p:sp>
        </p:grpSp>
        <p:grpSp>
          <p:nvGrpSpPr>
            <p:cNvPr id="17415" name="Group 14">
              <a:extLst>
                <a:ext uri="{FF2B5EF4-FFF2-40B4-BE49-F238E27FC236}">
                  <a16:creationId xmlns:a16="http://schemas.microsoft.com/office/drawing/2014/main" id="{594E1620-634F-40DB-A7FB-2047EA8E0B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7" y="2400"/>
              <a:ext cx="1585" cy="432"/>
              <a:chOff x="1487" y="2400"/>
              <a:chExt cx="1585" cy="432"/>
            </a:xfrm>
          </p:grpSpPr>
          <p:sp>
            <p:nvSpPr>
              <p:cNvPr id="17454" name="Rectangle 15">
                <a:extLst>
                  <a:ext uri="{FF2B5EF4-FFF2-40B4-BE49-F238E27FC236}">
                    <a16:creationId xmlns:a16="http://schemas.microsoft.com/office/drawing/2014/main" id="{87F06777-4A99-4823-95EA-23E7F6B817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2400"/>
                <a:ext cx="1344" cy="432"/>
              </a:xfrm>
              <a:prstGeom prst="rect">
                <a:avLst/>
              </a:prstGeom>
              <a:solidFill>
                <a:srgbClr val="CCECFF">
                  <a:alpha val="50195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7455" name="Text Box 16">
                <a:extLst>
                  <a:ext uri="{FF2B5EF4-FFF2-40B4-BE49-F238E27FC236}">
                    <a16:creationId xmlns:a16="http://schemas.microsoft.com/office/drawing/2014/main" id="{FD410D2C-1214-407D-8CFF-FDE7A2E5CB6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81" y="2496"/>
                <a:ext cx="1391" cy="2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Semantic Analyzer</a:t>
                </a:r>
              </a:p>
            </p:txBody>
          </p:sp>
          <p:sp>
            <p:nvSpPr>
              <p:cNvPr id="17456" name="Text Box 17">
                <a:extLst>
                  <a:ext uri="{FF2B5EF4-FFF2-40B4-BE49-F238E27FC236}">
                    <a16:creationId xmlns:a16="http://schemas.microsoft.com/office/drawing/2014/main" id="{2548A60D-15A8-4024-802A-8A0A37DA2D8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7" y="2400"/>
                <a:ext cx="144" cy="2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3</a:t>
                </a:r>
              </a:p>
            </p:txBody>
          </p:sp>
        </p:grpSp>
        <p:grpSp>
          <p:nvGrpSpPr>
            <p:cNvPr id="17416" name="Group 18">
              <a:extLst>
                <a:ext uri="{FF2B5EF4-FFF2-40B4-BE49-F238E27FC236}">
                  <a16:creationId xmlns:a16="http://schemas.microsoft.com/office/drawing/2014/main" id="{720FB525-3F21-41D4-9A45-B7C3120222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7" y="3024"/>
              <a:ext cx="1345" cy="454"/>
              <a:chOff x="1487" y="3024"/>
              <a:chExt cx="1345" cy="454"/>
            </a:xfrm>
          </p:grpSpPr>
          <p:sp>
            <p:nvSpPr>
              <p:cNvPr id="17451" name="Rectangle 19">
                <a:extLst>
                  <a:ext uri="{FF2B5EF4-FFF2-40B4-BE49-F238E27FC236}">
                    <a16:creationId xmlns:a16="http://schemas.microsoft.com/office/drawing/2014/main" id="{DC1AD733-CEDC-4C93-89EC-2461C5FFE1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3024"/>
                <a:ext cx="1344" cy="432"/>
              </a:xfrm>
              <a:prstGeom prst="rect">
                <a:avLst/>
              </a:prstGeom>
              <a:solidFill>
                <a:srgbClr val="CCECFF">
                  <a:alpha val="50195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7452" name="Text Box 20">
                <a:extLst>
                  <a:ext uri="{FF2B5EF4-FFF2-40B4-BE49-F238E27FC236}">
                    <a16:creationId xmlns:a16="http://schemas.microsoft.com/office/drawing/2014/main" id="{290F5CB8-77D2-496D-AB3E-8304333F23D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81" y="3071"/>
                <a:ext cx="1007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Intermediate Code Generator</a:t>
                </a:r>
              </a:p>
            </p:txBody>
          </p:sp>
          <p:sp>
            <p:nvSpPr>
              <p:cNvPr id="17453" name="Text Box 21">
                <a:extLst>
                  <a:ext uri="{FF2B5EF4-FFF2-40B4-BE49-F238E27FC236}">
                    <a16:creationId xmlns:a16="http://schemas.microsoft.com/office/drawing/2014/main" id="{9BEE4A47-0F5D-4A72-A93E-8CE7DB9AE5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7" y="3024"/>
                <a:ext cx="144" cy="2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4</a:t>
                </a:r>
              </a:p>
            </p:txBody>
          </p:sp>
        </p:grpSp>
        <p:grpSp>
          <p:nvGrpSpPr>
            <p:cNvPr id="17417" name="Group 22">
              <a:extLst>
                <a:ext uri="{FF2B5EF4-FFF2-40B4-BE49-F238E27FC236}">
                  <a16:creationId xmlns:a16="http://schemas.microsoft.com/office/drawing/2014/main" id="{D81B30BE-977D-4603-8157-853CC82DAFB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7" y="3695"/>
              <a:ext cx="1345" cy="433"/>
              <a:chOff x="1487" y="1247"/>
              <a:chExt cx="1345" cy="433"/>
            </a:xfrm>
          </p:grpSpPr>
          <p:sp>
            <p:nvSpPr>
              <p:cNvPr id="17448" name="Rectangle 23">
                <a:extLst>
                  <a:ext uri="{FF2B5EF4-FFF2-40B4-BE49-F238E27FC236}">
                    <a16:creationId xmlns:a16="http://schemas.microsoft.com/office/drawing/2014/main" id="{A5EE84EE-9139-49ED-A29B-452B2E51F3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1248"/>
                <a:ext cx="1344" cy="432"/>
              </a:xfrm>
              <a:prstGeom prst="rect">
                <a:avLst/>
              </a:prstGeom>
              <a:solidFill>
                <a:srgbClr val="CCECFF">
                  <a:alpha val="50195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7449" name="Text Box 24">
                <a:extLst>
                  <a:ext uri="{FF2B5EF4-FFF2-40B4-BE49-F238E27FC236}">
                    <a16:creationId xmlns:a16="http://schemas.microsoft.com/office/drawing/2014/main" id="{7AF74970-101C-47B0-AF3E-9608BE0340A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81" y="1343"/>
                <a:ext cx="1007" cy="2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Code Optimizer</a:t>
                </a:r>
              </a:p>
            </p:txBody>
          </p:sp>
          <p:sp>
            <p:nvSpPr>
              <p:cNvPr id="17450" name="Text Box 25">
                <a:extLst>
                  <a:ext uri="{FF2B5EF4-FFF2-40B4-BE49-F238E27FC236}">
                    <a16:creationId xmlns:a16="http://schemas.microsoft.com/office/drawing/2014/main" id="{81B86F8F-9C2B-4416-ACB1-FC2CD489918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7" y="1247"/>
                <a:ext cx="144" cy="2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5</a:t>
                </a:r>
              </a:p>
            </p:txBody>
          </p:sp>
        </p:grpSp>
        <p:grpSp>
          <p:nvGrpSpPr>
            <p:cNvPr id="17418" name="Group 26">
              <a:extLst>
                <a:ext uri="{FF2B5EF4-FFF2-40B4-BE49-F238E27FC236}">
                  <a16:creationId xmlns:a16="http://schemas.microsoft.com/office/drawing/2014/main" id="{6EF556FC-E9DB-4407-8B17-1BE3F7D17E6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7" y="4320"/>
              <a:ext cx="1345" cy="432"/>
              <a:chOff x="1487" y="1248"/>
              <a:chExt cx="1345" cy="432"/>
            </a:xfrm>
          </p:grpSpPr>
          <p:sp>
            <p:nvSpPr>
              <p:cNvPr id="17445" name="Rectangle 27">
                <a:extLst>
                  <a:ext uri="{FF2B5EF4-FFF2-40B4-BE49-F238E27FC236}">
                    <a16:creationId xmlns:a16="http://schemas.microsoft.com/office/drawing/2014/main" id="{9877CAC5-D016-497D-B5B7-7FEA43A2D7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1248"/>
                <a:ext cx="1344" cy="432"/>
              </a:xfrm>
              <a:prstGeom prst="rect">
                <a:avLst/>
              </a:prstGeom>
              <a:solidFill>
                <a:srgbClr val="CCECFF">
                  <a:alpha val="50195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7446" name="Text Box 28">
                <a:extLst>
                  <a:ext uri="{FF2B5EF4-FFF2-40B4-BE49-F238E27FC236}">
                    <a16:creationId xmlns:a16="http://schemas.microsoft.com/office/drawing/2014/main" id="{DE2501CF-D143-4140-BB8A-5B5257D412A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82" y="1346"/>
                <a:ext cx="1006" cy="2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Code Generator</a:t>
                </a:r>
              </a:p>
            </p:txBody>
          </p:sp>
          <p:sp>
            <p:nvSpPr>
              <p:cNvPr id="17447" name="Text Box 29">
                <a:extLst>
                  <a:ext uri="{FF2B5EF4-FFF2-40B4-BE49-F238E27FC236}">
                    <a16:creationId xmlns:a16="http://schemas.microsoft.com/office/drawing/2014/main" id="{4002948F-3860-467E-85A4-D16247D031A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87" y="1250"/>
                <a:ext cx="144" cy="2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6</a:t>
                </a:r>
              </a:p>
            </p:txBody>
          </p:sp>
        </p:grpSp>
        <p:sp>
          <p:nvSpPr>
            <p:cNvPr id="17419" name="Text Box 30">
              <a:extLst>
                <a:ext uri="{FF2B5EF4-FFF2-40B4-BE49-F238E27FC236}">
                  <a16:creationId xmlns:a16="http://schemas.microsoft.com/office/drawing/2014/main" id="{2082024F-154E-42DF-879A-BD13A0D190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33" y="4943"/>
              <a:ext cx="1295" cy="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400" b="1"/>
                <a:t>Target Program</a:t>
              </a:r>
            </a:p>
          </p:txBody>
        </p:sp>
        <p:sp>
          <p:nvSpPr>
            <p:cNvPr id="17420" name="Line 31">
              <a:extLst>
                <a:ext uri="{FF2B5EF4-FFF2-40B4-BE49-F238E27FC236}">
                  <a16:creationId xmlns:a16="http://schemas.microsoft.com/office/drawing/2014/main" id="{D5B9351B-16BC-41AD-9569-47F30E42F0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1056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21" name="Line 32">
              <a:extLst>
                <a:ext uri="{FF2B5EF4-FFF2-40B4-BE49-F238E27FC236}">
                  <a16:creationId xmlns:a16="http://schemas.microsoft.com/office/drawing/2014/main" id="{863640CF-BDBB-4990-9643-718B83DCC9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1680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22" name="Line 33">
              <a:extLst>
                <a:ext uri="{FF2B5EF4-FFF2-40B4-BE49-F238E27FC236}">
                  <a16:creationId xmlns:a16="http://schemas.microsoft.com/office/drawing/2014/main" id="{84B11F04-57A0-44FC-BDCE-54BF799FC9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2256"/>
              <a:ext cx="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23" name="Line 34">
              <a:extLst>
                <a:ext uri="{FF2B5EF4-FFF2-40B4-BE49-F238E27FC236}">
                  <a16:creationId xmlns:a16="http://schemas.microsoft.com/office/drawing/2014/main" id="{B9625D39-1346-444D-B6E1-28F6BC7F869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2832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24" name="Line 35">
              <a:extLst>
                <a:ext uri="{FF2B5EF4-FFF2-40B4-BE49-F238E27FC236}">
                  <a16:creationId xmlns:a16="http://schemas.microsoft.com/office/drawing/2014/main" id="{3C02B912-3D0A-475B-9ED1-A1B22AAAF2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3456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25" name="Line 36">
              <a:extLst>
                <a:ext uri="{FF2B5EF4-FFF2-40B4-BE49-F238E27FC236}">
                  <a16:creationId xmlns:a16="http://schemas.microsoft.com/office/drawing/2014/main" id="{FB71CB7D-B421-4E4A-A4AF-12F2D9C5BF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41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26" name="Line 37">
              <a:extLst>
                <a:ext uri="{FF2B5EF4-FFF2-40B4-BE49-F238E27FC236}">
                  <a16:creationId xmlns:a16="http://schemas.microsoft.com/office/drawing/2014/main" id="{28210332-C0F1-4C12-BE9D-79530CD9578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4752"/>
              <a:ext cx="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7427" name="Group 38">
              <a:extLst>
                <a:ext uri="{FF2B5EF4-FFF2-40B4-BE49-F238E27FC236}">
                  <a16:creationId xmlns:a16="http://schemas.microsoft.com/office/drawing/2014/main" id="{196C18D3-92DF-4ADE-BB53-88542B3ED4C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4" y="2640"/>
              <a:ext cx="1104" cy="576"/>
              <a:chOff x="144" y="2640"/>
              <a:chExt cx="1104" cy="576"/>
            </a:xfrm>
          </p:grpSpPr>
          <p:sp>
            <p:nvSpPr>
              <p:cNvPr id="17443" name="Rectangle 39">
                <a:extLst>
                  <a:ext uri="{FF2B5EF4-FFF2-40B4-BE49-F238E27FC236}">
                    <a16:creationId xmlns:a16="http://schemas.microsoft.com/office/drawing/2014/main" id="{765FDD88-FAED-4D56-B25C-9DDDC07DA6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" y="2640"/>
                <a:ext cx="1104" cy="576"/>
              </a:xfrm>
              <a:prstGeom prst="rect">
                <a:avLst/>
              </a:prstGeom>
              <a:solidFill>
                <a:srgbClr val="FFFF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7444" name="Text Box 40">
                <a:extLst>
                  <a:ext uri="{FF2B5EF4-FFF2-40B4-BE49-F238E27FC236}">
                    <a16:creationId xmlns:a16="http://schemas.microsoft.com/office/drawing/2014/main" id="{4957C9B0-1EA0-4FBE-828D-CD26C1C5416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" y="2784"/>
                <a:ext cx="912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Symbol-table Manager</a:t>
                </a:r>
              </a:p>
            </p:txBody>
          </p:sp>
        </p:grpSp>
        <p:grpSp>
          <p:nvGrpSpPr>
            <p:cNvPr id="17428" name="Group 41">
              <a:extLst>
                <a:ext uri="{FF2B5EF4-FFF2-40B4-BE49-F238E27FC236}">
                  <a16:creationId xmlns:a16="http://schemas.microsoft.com/office/drawing/2014/main" id="{1C2C3E5A-67F1-4739-BED4-6D0A5ECB39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24" y="2640"/>
              <a:ext cx="1104" cy="576"/>
              <a:chOff x="144" y="2640"/>
              <a:chExt cx="1104" cy="576"/>
            </a:xfrm>
          </p:grpSpPr>
          <p:sp>
            <p:nvSpPr>
              <p:cNvPr id="17441" name="Rectangle 42">
                <a:extLst>
                  <a:ext uri="{FF2B5EF4-FFF2-40B4-BE49-F238E27FC236}">
                    <a16:creationId xmlns:a16="http://schemas.microsoft.com/office/drawing/2014/main" id="{680B2A6F-FB5E-4A58-B5C6-A79DD05090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" y="2640"/>
                <a:ext cx="1104" cy="576"/>
              </a:xfrm>
              <a:prstGeom prst="rect">
                <a:avLst/>
              </a:prstGeom>
              <a:solidFill>
                <a:srgbClr val="FFFF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zh-CN" altLang="en-US" sz="2400">
                  <a:latin typeface="Tahoma" panose="020B0604030504040204" pitchFamily="34" charset="0"/>
                </a:endParaRPr>
              </a:p>
            </p:txBody>
          </p:sp>
          <p:sp>
            <p:nvSpPr>
              <p:cNvPr id="17442" name="Text Box 43">
                <a:extLst>
                  <a:ext uri="{FF2B5EF4-FFF2-40B4-BE49-F238E27FC236}">
                    <a16:creationId xmlns:a16="http://schemas.microsoft.com/office/drawing/2014/main" id="{DAA2E6A8-F95B-47B1-AED0-D120351F3D2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0" y="2784"/>
                <a:ext cx="912" cy="2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1400" b="1"/>
                  <a:t>Error Handler</a:t>
                </a:r>
              </a:p>
            </p:txBody>
          </p:sp>
        </p:grpSp>
        <p:sp>
          <p:nvSpPr>
            <p:cNvPr id="17429" name="Line 44">
              <a:extLst>
                <a:ext uri="{FF2B5EF4-FFF2-40B4-BE49-F238E27FC236}">
                  <a16:creationId xmlns:a16="http://schemas.microsoft.com/office/drawing/2014/main" id="{FBBB8490-E9DC-4769-AB7E-9642A26C75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4" y="1440"/>
              <a:ext cx="1104" cy="1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30" name="Line 45">
              <a:extLst>
                <a:ext uri="{FF2B5EF4-FFF2-40B4-BE49-F238E27FC236}">
                  <a16:creationId xmlns:a16="http://schemas.microsoft.com/office/drawing/2014/main" id="{448D86CF-2B2D-4439-9C3D-9EFD02953D0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20" y="2016"/>
              <a:ext cx="768" cy="62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31" name="Line 46">
              <a:extLst>
                <a:ext uri="{FF2B5EF4-FFF2-40B4-BE49-F238E27FC236}">
                  <a16:creationId xmlns:a16="http://schemas.microsoft.com/office/drawing/2014/main" id="{D56CDF7D-2825-4A8E-9756-3DA58A8F5D4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56" y="2544"/>
              <a:ext cx="432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32" name="Line 47">
              <a:extLst>
                <a:ext uri="{FF2B5EF4-FFF2-40B4-BE49-F238E27FC236}">
                  <a16:creationId xmlns:a16="http://schemas.microsoft.com/office/drawing/2014/main" id="{05851FCA-0EC7-4031-8AFD-18D9566F4F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832" y="2544"/>
              <a:ext cx="432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33" name="Line 48">
              <a:extLst>
                <a:ext uri="{FF2B5EF4-FFF2-40B4-BE49-F238E27FC236}">
                  <a16:creationId xmlns:a16="http://schemas.microsoft.com/office/drawing/2014/main" id="{9E77D318-6F76-4EF2-A7F3-1D70E260D6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832" y="2016"/>
              <a:ext cx="768" cy="62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34" name="Line 49">
              <a:extLst>
                <a:ext uri="{FF2B5EF4-FFF2-40B4-BE49-F238E27FC236}">
                  <a16:creationId xmlns:a16="http://schemas.microsoft.com/office/drawing/2014/main" id="{63DB692B-C313-4581-99B7-09DE8B5B19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832" y="1440"/>
              <a:ext cx="1104" cy="1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35" name="Line 50">
              <a:extLst>
                <a:ext uri="{FF2B5EF4-FFF2-40B4-BE49-F238E27FC236}">
                  <a16:creationId xmlns:a16="http://schemas.microsoft.com/office/drawing/2014/main" id="{FB0FE378-C072-4CFE-991D-A20285D1A9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32" y="3216"/>
              <a:ext cx="1104" cy="1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36" name="Line 51">
              <a:extLst>
                <a:ext uri="{FF2B5EF4-FFF2-40B4-BE49-F238E27FC236}">
                  <a16:creationId xmlns:a16="http://schemas.microsoft.com/office/drawing/2014/main" id="{07A50983-E69E-41B9-864B-6168A755B1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" y="3216"/>
              <a:ext cx="1104" cy="1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37" name="Line 52">
              <a:extLst>
                <a:ext uri="{FF2B5EF4-FFF2-40B4-BE49-F238E27FC236}">
                  <a16:creationId xmlns:a16="http://schemas.microsoft.com/office/drawing/2014/main" id="{96D7D630-FCCC-4526-9476-34C7B8448A8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32" y="3216"/>
              <a:ext cx="768" cy="62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38" name="Line 53">
              <a:extLst>
                <a:ext uri="{FF2B5EF4-FFF2-40B4-BE49-F238E27FC236}">
                  <a16:creationId xmlns:a16="http://schemas.microsoft.com/office/drawing/2014/main" id="{00F051B3-4CDB-4F17-AC5A-59DC25C127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216"/>
              <a:ext cx="768" cy="62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39" name="Line 54">
              <a:extLst>
                <a:ext uri="{FF2B5EF4-FFF2-40B4-BE49-F238E27FC236}">
                  <a16:creationId xmlns:a16="http://schemas.microsoft.com/office/drawing/2014/main" id="{884979E2-2D67-4451-A0CF-98AD32BC810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32" y="3216"/>
              <a:ext cx="432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440" name="Line 55">
              <a:extLst>
                <a:ext uri="{FF2B5EF4-FFF2-40B4-BE49-F238E27FC236}">
                  <a16:creationId xmlns:a16="http://schemas.microsoft.com/office/drawing/2014/main" id="{99911CB7-A862-4270-B872-98B9F10707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56" y="3216"/>
              <a:ext cx="432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783A14B-077F-46DF-824C-09C285AC259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47600" y="4179240"/>
              <a:ext cx="5258160" cy="1180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783A14B-077F-46DF-824C-09C285AC259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38240" y="4169880"/>
                <a:ext cx="5276880" cy="136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4B80964-C105-4B88-A26D-37B2DA9A2A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7"/>
    </mc:Choice>
    <mc:Fallback xmlns="">
      <p:transition spd="slow" advTm="30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55AD7B52-193C-4F05-92CE-BD0409C2B5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1.3.6  </a:t>
            </a:r>
            <a:r>
              <a:rPr lang="zh-CN" altLang="en-US"/>
              <a:t>代码生成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3E5911E5-63B2-42E9-AD9B-75617D68E86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00600"/>
          </a:xfrm>
        </p:spPr>
        <p:txBody>
          <a:bodyPr/>
          <a:lstStyle/>
          <a:p>
            <a:pPr eaLnBrk="1" hangingPunct="1"/>
            <a:r>
              <a:rPr lang="zh-CN" altLang="en-US" sz="2800"/>
              <a:t>生成可重定位机器码或汇编码</a:t>
            </a:r>
          </a:p>
          <a:p>
            <a:pPr eaLnBrk="1" hangingPunct="1"/>
            <a:r>
              <a:rPr lang="zh-CN" altLang="en-US" sz="2800"/>
              <a:t>确定变量的内存位置</a:t>
            </a:r>
          </a:p>
          <a:p>
            <a:pPr eaLnBrk="1" hangingPunct="1"/>
            <a:r>
              <a:rPr lang="zh-CN" altLang="en-US" sz="2800"/>
              <a:t>中间代码指令</a:t>
            </a:r>
            <a:r>
              <a:rPr lang="zh-CN" altLang="en-US" sz="2800">
                <a:sym typeface="Wingdings" panose="05000000000000000000" pitchFamily="2" charset="2"/>
              </a:rPr>
              <a:t>机器指令</a:t>
            </a:r>
          </a:p>
          <a:p>
            <a:pPr eaLnBrk="1" hangingPunct="1"/>
            <a:r>
              <a:rPr lang="zh-CN" altLang="en-US" sz="2800">
                <a:sym typeface="Wingdings" panose="05000000000000000000" pitchFamily="2" charset="2"/>
              </a:rPr>
              <a:t>关键：为变量指定寄存器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MOVF id3, R2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MULF #60.0, R2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MOVF id2, R1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ADDF R2, R1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2000" b="1"/>
              <a:t>MOVF R1, id1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12E628D-454E-4875-A7D6-2E2B102532F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782520" y="1751040"/>
              <a:ext cx="1016280" cy="1108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12E628D-454E-4875-A7D6-2E2B102532F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73160" y="1741680"/>
                <a:ext cx="1035000" cy="129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266C8B7-2845-49D7-910A-A575BD6D3A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38"/>
    </mc:Choice>
    <mc:Fallback xmlns="">
      <p:transition spd="slow" advTm="29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B631F0-0A37-43DB-AFC5-74E85FEFE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预习作业（思考，不提交）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64F70C-0F7A-4EE7-9199-FE1FA743F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在你的计算机上测试第</a:t>
            </a:r>
            <a:r>
              <a:rPr lang="en-US" altLang="zh-CN" dirty="0"/>
              <a:t>9</a:t>
            </a:r>
            <a:r>
              <a:rPr lang="zh-CN" altLang="en-US" dirty="0"/>
              <a:t>页程序优化和未优化版本的性能差距</a:t>
            </a:r>
            <a:endParaRPr lang="en-US" altLang="zh-CN" dirty="0"/>
          </a:p>
          <a:p>
            <a:pPr lvl="1"/>
            <a:r>
              <a:rPr lang="zh-CN" altLang="en-US" dirty="0"/>
              <a:t>了解你所使用的编译器的优化选项如何设置</a:t>
            </a:r>
            <a:endParaRPr lang="en-US" altLang="zh-CN" dirty="0"/>
          </a:p>
          <a:p>
            <a:pPr lvl="1"/>
            <a:r>
              <a:rPr lang="zh-CN" altLang="en-US" dirty="0"/>
              <a:t>进行精确计时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24EB090C-0965-47D8-938A-1AD8D9E1218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358240" y="1927080"/>
              <a:ext cx="958320" cy="4500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24EB090C-0965-47D8-938A-1AD8D9E121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48880" y="1917720"/>
                <a:ext cx="977040" cy="637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3526E970-C425-4A2C-A1A3-E8BCEA7F85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53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480"/>
    </mc:Choice>
    <mc:Fallback xmlns="">
      <p:transition spd="slow" advTm="56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CE1BB15F-EF4C-407C-A4F9-EDF763CFE1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1.3.1  </a:t>
            </a:r>
            <a:r>
              <a:rPr lang="zh-CN" altLang="en-US"/>
              <a:t>符号表创建</a:t>
            </a:r>
            <a:r>
              <a:rPr lang="en-US" altLang="zh-CN"/>
              <a:t>/</a:t>
            </a:r>
            <a:r>
              <a:rPr lang="zh-CN" altLang="en-US"/>
              <a:t>管理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8C6F58F8-69DA-4453-AC25-1697E56862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</p:spPr>
        <p:txBody>
          <a:bodyPr/>
          <a:lstStyle/>
          <a:p>
            <a:pPr eaLnBrk="1" hangingPunct="1"/>
            <a:r>
              <a:rPr lang="zh-CN" altLang="en-US" sz="2800"/>
              <a:t>记录标识符属性信息</a:t>
            </a:r>
          </a:p>
          <a:p>
            <a:pPr lvl="1" eaLnBrk="1" hangingPunct="1"/>
            <a:r>
              <a:rPr lang="zh-CN" altLang="en-US" sz="2400"/>
              <a:t>变量的存储分配、类型、作用域</a:t>
            </a:r>
          </a:p>
          <a:p>
            <a:pPr lvl="1" eaLnBrk="1" hangingPunct="1"/>
            <a:r>
              <a:rPr lang="zh-CN" altLang="en-US" sz="2400"/>
              <a:t>（对函数、过程）参数数目、参数类型、参数传递方式、返回类型</a:t>
            </a:r>
          </a:p>
          <a:p>
            <a:pPr eaLnBrk="1" hangingPunct="1"/>
            <a:r>
              <a:rPr lang="zh-CN" altLang="en-US" sz="2800"/>
              <a:t>符号表的数据结构</a:t>
            </a:r>
            <a:r>
              <a:rPr lang="en-US" altLang="zh-CN" sz="2800"/>
              <a:t>——</a:t>
            </a:r>
            <a:r>
              <a:rPr lang="zh-CN" altLang="en-US" sz="2800"/>
              <a:t>记录表</a:t>
            </a:r>
            <a:br>
              <a:rPr lang="zh-CN" altLang="en-US" sz="2800"/>
            </a:br>
            <a:r>
              <a:rPr lang="zh-CN" altLang="en-US" sz="2800"/>
              <a:t>每个记录：一个标识符及其属性</a:t>
            </a:r>
            <a:endParaRPr lang="zh-CN" altLang="en-US" sz="2800">
              <a:sym typeface="Wingdings" panose="05000000000000000000" pitchFamily="2" charset="2"/>
            </a:endParaRPr>
          </a:p>
          <a:p>
            <a:pPr eaLnBrk="1" hangingPunct="1"/>
            <a:r>
              <a:rPr lang="zh-CN" altLang="en-US" sz="2800">
                <a:sym typeface="Wingdings" panose="05000000000000000000" pitchFamily="2" charset="2"/>
              </a:rPr>
              <a:t>词法分析时创建</a:t>
            </a:r>
          </a:p>
          <a:p>
            <a:pPr eaLnBrk="1" hangingPunct="1"/>
            <a:r>
              <a:rPr lang="zh-CN" altLang="en-US" sz="2800">
                <a:sym typeface="Wingdings" panose="05000000000000000000" pitchFamily="2" charset="2"/>
              </a:rPr>
              <a:t>后续阶段修改</a:t>
            </a:r>
            <a:r>
              <a:rPr lang="en-US" altLang="zh-CN" sz="2800">
                <a:sym typeface="Wingdings" panose="05000000000000000000" pitchFamily="2" charset="2"/>
              </a:rPr>
              <a:t>/</a:t>
            </a:r>
            <a:r>
              <a:rPr lang="zh-CN" altLang="en-US" sz="2800">
                <a:sym typeface="Wingdings" panose="05000000000000000000" pitchFamily="2" charset="2"/>
              </a:rPr>
              <a:t>使用属性</a:t>
            </a:r>
            <a:br>
              <a:rPr lang="zh-CN" altLang="en-US" sz="2800">
                <a:sym typeface="Wingdings" panose="05000000000000000000" pitchFamily="2" charset="2"/>
              </a:rPr>
            </a:br>
            <a:r>
              <a:rPr lang="en-US" altLang="zh-CN" sz="2800">
                <a:sym typeface="Wingdings" panose="05000000000000000000" pitchFamily="2" charset="2"/>
              </a:rPr>
              <a:t>var position, initial, rate: real;</a:t>
            </a:r>
            <a:endParaRPr lang="en-US" altLang="zh-CN" sz="280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682A2A9-5216-4571-BDC8-D8B9550114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383"/>
    </mc:Choice>
    <mc:Fallback xmlns="">
      <p:transition spd="slow" advTm="92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8816DFB9-4438-4CCE-A550-3371CD98253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1.3.2  </a:t>
            </a:r>
            <a:r>
              <a:rPr lang="zh-CN" altLang="en-US"/>
              <a:t>错误检测和报告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1A40CA56-8B91-4D84-B293-CC5D15F559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各阶段均会遇到错误</a:t>
            </a:r>
          </a:p>
          <a:p>
            <a:pPr eaLnBrk="1" hangingPunct="1"/>
            <a:r>
              <a:rPr lang="zh-CN" altLang="en-US" sz="2800"/>
              <a:t>处理方式：报告错误，应继续编译</a:t>
            </a:r>
          </a:p>
          <a:p>
            <a:pPr eaLnBrk="1" hangingPunct="1"/>
            <a:r>
              <a:rPr lang="zh-CN" altLang="en-US" sz="2800"/>
              <a:t>大部分错误在语法分析、语义分析阶段检测出来</a:t>
            </a:r>
          </a:p>
          <a:p>
            <a:pPr eaLnBrk="1" hangingPunct="1"/>
            <a:r>
              <a:rPr lang="zh-CN" altLang="en-US" sz="2800"/>
              <a:t>词法分析：字符无法构成合法单词</a:t>
            </a:r>
          </a:p>
          <a:p>
            <a:pPr eaLnBrk="1" hangingPunct="1"/>
            <a:r>
              <a:rPr lang="zh-CN" altLang="en-US" sz="2800"/>
              <a:t>语法分析：单词流违反语法结构规则</a:t>
            </a:r>
          </a:p>
          <a:p>
            <a:pPr eaLnBrk="1" hangingPunct="1"/>
            <a:r>
              <a:rPr lang="zh-CN" altLang="en-US" sz="2800"/>
              <a:t>语义分析：语法结构正确，但无实际意义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33D305A-2570-46D8-8800-17CA023919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456"/>
    </mc:Choice>
    <mc:Fallback xmlns="">
      <p:transition spd="slow" advTm="127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571FD3B1-7284-47BA-9B73-284AA73B24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一个语句的完整翻译过程</a:t>
            </a:r>
          </a:p>
        </p:txBody>
      </p:sp>
      <p:sp>
        <p:nvSpPr>
          <p:cNvPr id="20483" name="Rectangle 62">
            <a:extLst>
              <a:ext uri="{FF2B5EF4-FFF2-40B4-BE49-F238E27FC236}">
                <a16:creationId xmlns:a16="http://schemas.microsoft.com/office/drawing/2014/main" id="{B0788E06-8BA0-4BC4-B967-AFDB0E4C72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0" y="3335338"/>
            <a:ext cx="533400" cy="2379662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20484" name="Text Box 63">
            <a:extLst>
              <a:ext uri="{FF2B5EF4-FFF2-40B4-BE49-F238E27FC236}">
                <a16:creationId xmlns:a16="http://schemas.microsoft.com/office/drawing/2014/main" id="{0B6CE02E-CC8F-42C1-80B9-560F8D1F31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1181100"/>
            <a:ext cx="3505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position   :=   initial  +  rate * 60</a:t>
            </a:r>
          </a:p>
        </p:txBody>
      </p:sp>
      <p:grpSp>
        <p:nvGrpSpPr>
          <p:cNvPr id="20485" name="Group 64">
            <a:extLst>
              <a:ext uri="{FF2B5EF4-FFF2-40B4-BE49-F238E27FC236}">
                <a16:creationId xmlns:a16="http://schemas.microsoft.com/office/drawing/2014/main" id="{1C98BB62-7C50-40DC-88D3-22DB650BBEFC}"/>
              </a:ext>
            </a:extLst>
          </p:cNvPr>
          <p:cNvGrpSpPr>
            <a:grpSpLocks/>
          </p:cNvGrpSpPr>
          <p:nvPr/>
        </p:nvGrpSpPr>
        <p:grpSpPr bwMode="auto">
          <a:xfrm>
            <a:off x="2819400" y="1566863"/>
            <a:ext cx="4038600" cy="336550"/>
            <a:chOff x="912" y="528"/>
            <a:chExt cx="2544" cy="251"/>
          </a:xfrm>
        </p:grpSpPr>
        <p:sp>
          <p:nvSpPr>
            <p:cNvPr id="20540" name="Rectangle 65">
              <a:extLst>
                <a:ext uri="{FF2B5EF4-FFF2-40B4-BE49-F238E27FC236}">
                  <a16:creationId xmlns:a16="http://schemas.microsoft.com/office/drawing/2014/main" id="{0E97B64E-7BB4-499E-9257-945B4E20D6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528"/>
              <a:ext cx="2544" cy="192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20541" name="Text Box 66">
              <a:extLst>
                <a:ext uri="{FF2B5EF4-FFF2-40B4-BE49-F238E27FC236}">
                  <a16:creationId xmlns:a16="http://schemas.microsoft.com/office/drawing/2014/main" id="{44465893-40E0-441D-93B2-5169DFF9F5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528"/>
              <a:ext cx="2352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lexical analyzer</a:t>
              </a:r>
            </a:p>
          </p:txBody>
        </p:sp>
      </p:grpSp>
      <p:grpSp>
        <p:nvGrpSpPr>
          <p:cNvPr id="20486" name="Group 123">
            <a:extLst>
              <a:ext uri="{FF2B5EF4-FFF2-40B4-BE49-F238E27FC236}">
                <a16:creationId xmlns:a16="http://schemas.microsoft.com/office/drawing/2014/main" id="{4975EFDD-8864-492D-B938-698C11BDDAC1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2085975"/>
            <a:ext cx="4038600" cy="336550"/>
            <a:chOff x="1824" y="1314"/>
            <a:chExt cx="2544" cy="212"/>
          </a:xfrm>
        </p:grpSpPr>
        <p:sp>
          <p:nvSpPr>
            <p:cNvPr id="20538" name="Rectangle 68">
              <a:extLst>
                <a:ext uri="{FF2B5EF4-FFF2-40B4-BE49-F238E27FC236}">
                  <a16:creationId xmlns:a16="http://schemas.microsoft.com/office/drawing/2014/main" id="{69E5F1D4-2270-4E29-AF51-BEAD7EBEC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4" y="1352"/>
              <a:ext cx="2544" cy="162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20539" name="Text Box 69">
              <a:extLst>
                <a:ext uri="{FF2B5EF4-FFF2-40B4-BE49-F238E27FC236}">
                  <a16:creationId xmlns:a16="http://schemas.microsoft.com/office/drawing/2014/main" id="{4813C7A6-6856-42C8-BEA2-7C10E88374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0" y="1314"/>
              <a:ext cx="235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syntax analyzer</a:t>
              </a:r>
            </a:p>
          </p:txBody>
        </p:sp>
      </p:grpSp>
      <p:grpSp>
        <p:nvGrpSpPr>
          <p:cNvPr id="20487" name="Group 124">
            <a:extLst>
              <a:ext uri="{FF2B5EF4-FFF2-40B4-BE49-F238E27FC236}">
                <a16:creationId xmlns:a16="http://schemas.microsoft.com/office/drawing/2014/main" id="{DE64C8B8-8CD0-473F-9FCA-25F15717E99A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3375025"/>
            <a:ext cx="4038600" cy="336550"/>
            <a:chOff x="1824" y="2126"/>
            <a:chExt cx="2544" cy="212"/>
          </a:xfrm>
        </p:grpSpPr>
        <p:sp>
          <p:nvSpPr>
            <p:cNvPr id="20536" name="Rectangle 71">
              <a:extLst>
                <a:ext uri="{FF2B5EF4-FFF2-40B4-BE49-F238E27FC236}">
                  <a16:creationId xmlns:a16="http://schemas.microsoft.com/office/drawing/2014/main" id="{06C5F1E3-3A41-4008-AAAE-DDB7528A84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4" y="2162"/>
              <a:ext cx="2544" cy="162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20537" name="Text Box 72">
              <a:extLst>
                <a:ext uri="{FF2B5EF4-FFF2-40B4-BE49-F238E27FC236}">
                  <a16:creationId xmlns:a16="http://schemas.microsoft.com/office/drawing/2014/main" id="{59382446-18FC-4D14-9FD0-1E89C49DBD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0" y="2126"/>
              <a:ext cx="235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semantic analyzer</a:t>
              </a:r>
            </a:p>
          </p:txBody>
        </p:sp>
      </p:grpSp>
      <p:grpSp>
        <p:nvGrpSpPr>
          <p:cNvPr id="20488" name="Group 125">
            <a:extLst>
              <a:ext uri="{FF2B5EF4-FFF2-40B4-BE49-F238E27FC236}">
                <a16:creationId xmlns:a16="http://schemas.microsoft.com/office/drawing/2014/main" id="{FE885931-3174-4300-B871-5F9963991679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4997450"/>
            <a:ext cx="4038600" cy="336550"/>
            <a:chOff x="1824" y="3148"/>
            <a:chExt cx="2544" cy="212"/>
          </a:xfrm>
        </p:grpSpPr>
        <p:sp>
          <p:nvSpPr>
            <p:cNvPr id="20534" name="Rectangle 74">
              <a:extLst>
                <a:ext uri="{FF2B5EF4-FFF2-40B4-BE49-F238E27FC236}">
                  <a16:creationId xmlns:a16="http://schemas.microsoft.com/office/drawing/2014/main" id="{C4B5685B-FEA7-421B-BE4C-98F14B045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4" y="3175"/>
              <a:ext cx="2544" cy="162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20535" name="Text Box 75">
              <a:extLst>
                <a:ext uri="{FF2B5EF4-FFF2-40B4-BE49-F238E27FC236}">
                  <a16:creationId xmlns:a16="http://schemas.microsoft.com/office/drawing/2014/main" id="{F539E86C-C311-4A08-8B54-31A058CA1A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0" y="3148"/>
              <a:ext cx="235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intermediate code generator</a:t>
              </a:r>
            </a:p>
          </p:txBody>
        </p:sp>
      </p:grpSp>
      <p:sp>
        <p:nvSpPr>
          <p:cNvPr id="20489" name="Text Box 76">
            <a:extLst>
              <a:ext uri="{FF2B5EF4-FFF2-40B4-BE49-F238E27FC236}">
                <a16:creationId xmlns:a16="http://schemas.microsoft.com/office/drawing/2014/main" id="{8F435160-B187-4446-9599-5B948C3DA0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1824038"/>
            <a:ext cx="3505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id1  :=   id2  +  id3 * 60</a:t>
            </a:r>
          </a:p>
        </p:txBody>
      </p:sp>
      <p:grpSp>
        <p:nvGrpSpPr>
          <p:cNvPr id="20490" name="Group 77">
            <a:extLst>
              <a:ext uri="{FF2B5EF4-FFF2-40B4-BE49-F238E27FC236}">
                <a16:creationId xmlns:a16="http://schemas.microsoft.com/office/drawing/2014/main" id="{7EC4DDBD-40A5-49EC-9BD5-482BA8CB8D57}"/>
              </a:ext>
            </a:extLst>
          </p:cNvPr>
          <p:cNvGrpSpPr>
            <a:grpSpLocks/>
          </p:cNvGrpSpPr>
          <p:nvPr/>
        </p:nvGrpSpPr>
        <p:grpSpPr bwMode="auto">
          <a:xfrm>
            <a:off x="2971800" y="2290763"/>
            <a:ext cx="3429000" cy="1138237"/>
            <a:chOff x="1344" y="1392"/>
            <a:chExt cx="2160" cy="850"/>
          </a:xfrm>
        </p:grpSpPr>
        <p:sp>
          <p:nvSpPr>
            <p:cNvPr id="20520" name="Text Box 78">
              <a:extLst>
                <a:ext uri="{FF2B5EF4-FFF2-40B4-BE49-F238E27FC236}">
                  <a16:creationId xmlns:a16="http://schemas.microsoft.com/office/drawing/2014/main" id="{0C62F8A1-6F93-440D-9093-8D8CB3818F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2" y="1392"/>
              <a:ext cx="38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:=</a:t>
              </a:r>
            </a:p>
          </p:txBody>
        </p:sp>
        <p:sp>
          <p:nvSpPr>
            <p:cNvPr id="20521" name="Text Box 79">
              <a:extLst>
                <a:ext uri="{FF2B5EF4-FFF2-40B4-BE49-F238E27FC236}">
                  <a16:creationId xmlns:a16="http://schemas.microsoft.com/office/drawing/2014/main" id="{D06F0AE5-1C61-4E6E-80A4-254A519F64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4" y="1632"/>
              <a:ext cx="720" cy="2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id1</a:t>
              </a:r>
            </a:p>
          </p:txBody>
        </p:sp>
        <p:sp>
          <p:nvSpPr>
            <p:cNvPr id="20522" name="Text Box 80">
              <a:extLst>
                <a:ext uri="{FF2B5EF4-FFF2-40B4-BE49-F238E27FC236}">
                  <a16:creationId xmlns:a16="http://schemas.microsoft.com/office/drawing/2014/main" id="{1FA93CD5-6D53-457F-A73F-B3F9FF598F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0" y="1776"/>
              <a:ext cx="720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id2</a:t>
              </a:r>
            </a:p>
          </p:txBody>
        </p:sp>
        <p:sp>
          <p:nvSpPr>
            <p:cNvPr id="20523" name="Text Box 81">
              <a:extLst>
                <a:ext uri="{FF2B5EF4-FFF2-40B4-BE49-F238E27FC236}">
                  <a16:creationId xmlns:a16="http://schemas.microsoft.com/office/drawing/2014/main" id="{1816691C-E954-43E0-B890-68D26537E6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2" y="1968"/>
              <a:ext cx="720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id3</a:t>
              </a:r>
            </a:p>
          </p:txBody>
        </p:sp>
        <p:sp>
          <p:nvSpPr>
            <p:cNvPr id="20524" name="Text Box 82">
              <a:extLst>
                <a:ext uri="{FF2B5EF4-FFF2-40B4-BE49-F238E27FC236}">
                  <a16:creationId xmlns:a16="http://schemas.microsoft.com/office/drawing/2014/main" id="{A7C03E2B-1787-4D61-B148-A0CA023C17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04" y="1584"/>
              <a:ext cx="38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+</a:t>
              </a:r>
            </a:p>
          </p:txBody>
        </p:sp>
        <p:sp>
          <p:nvSpPr>
            <p:cNvPr id="20525" name="Text Box 83">
              <a:extLst>
                <a:ext uri="{FF2B5EF4-FFF2-40B4-BE49-F238E27FC236}">
                  <a16:creationId xmlns:a16="http://schemas.microsoft.com/office/drawing/2014/main" id="{C6907853-8724-4618-A048-F405C2C9A2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36" y="1776"/>
              <a:ext cx="38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*</a:t>
              </a:r>
            </a:p>
          </p:txBody>
        </p:sp>
        <p:sp>
          <p:nvSpPr>
            <p:cNvPr id="20526" name="Text Box 84">
              <a:extLst>
                <a:ext uri="{FF2B5EF4-FFF2-40B4-BE49-F238E27FC236}">
                  <a16:creationId xmlns:a16="http://schemas.microsoft.com/office/drawing/2014/main" id="{D918492B-534A-4DD8-A800-24E6CDDFB8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20" y="1968"/>
              <a:ext cx="384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60</a:t>
              </a:r>
            </a:p>
          </p:txBody>
        </p:sp>
        <p:sp>
          <p:nvSpPr>
            <p:cNvPr id="20527" name="Line 85">
              <a:extLst>
                <a:ext uri="{FF2B5EF4-FFF2-40B4-BE49-F238E27FC236}">
                  <a16:creationId xmlns:a16="http://schemas.microsoft.com/office/drawing/2014/main" id="{0CA6F1E6-3B88-4AD8-A308-49A786FE2D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52" y="1777"/>
              <a:ext cx="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28" name="Line 86">
              <a:extLst>
                <a:ext uri="{FF2B5EF4-FFF2-40B4-BE49-F238E27FC236}">
                  <a16:creationId xmlns:a16="http://schemas.microsoft.com/office/drawing/2014/main" id="{9D351B3C-B024-4A1E-B7C8-EEDFA86CDC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728" y="1584"/>
              <a:ext cx="144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29" name="Line 87">
              <a:extLst>
                <a:ext uri="{FF2B5EF4-FFF2-40B4-BE49-F238E27FC236}">
                  <a16:creationId xmlns:a16="http://schemas.microsoft.com/office/drawing/2014/main" id="{3AA68124-3831-44CE-B0D0-71846867F7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1584"/>
              <a:ext cx="288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30" name="Line 88">
              <a:extLst>
                <a:ext uri="{FF2B5EF4-FFF2-40B4-BE49-F238E27FC236}">
                  <a16:creationId xmlns:a16="http://schemas.microsoft.com/office/drawing/2014/main" id="{32A37D67-6EC4-4F38-8103-3D89A439B09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4" y="1728"/>
              <a:ext cx="288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31" name="Line 89">
              <a:extLst>
                <a:ext uri="{FF2B5EF4-FFF2-40B4-BE49-F238E27FC236}">
                  <a16:creationId xmlns:a16="http://schemas.microsoft.com/office/drawing/2014/main" id="{DD9F82A6-E508-4161-94C6-8CD925971A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24" y="1920"/>
              <a:ext cx="24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32" name="Line 90">
              <a:extLst>
                <a:ext uri="{FF2B5EF4-FFF2-40B4-BE49-F238E27FC236}">
                  <a16:creationId xmlns:a16="http://schemas.microsoft.com/office/drawing/2014/main" id="{24A5D7E9-73EF-411B-BAAF-BE26FD15D3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84" y="1920"/>
              <a:ext cx="96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33" name="Line 91">
              <a:extLst>
                <a:ext uri="{FF2B5EF4-FFF2-40B4-BE49-F238E27FC236}">
                  <a16:creationId xmlns:a16="http://schemas.microsoft.com/office/drawing/2014/main" id="{7C0E9049-DE66-489B-BAF3-8C27B1339A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04" y="1728"/>
              <a:ext cx="96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20491" name="Group 92">
            <a:extLst>
              <a:ext uri="{FF2B5EF4-FFF2-40B4-BE49-F238E27FC236}">
                <a16:creationId xmlns:a16="http://schemas.microsoft.com/office/drawing/2014/main" id="{A2411030-7B5D-4EC6-B4A3-71E6B46EC180}"/>
              </a:ext>
            </a:extLst>
          </p:cNvPr>
          <p:cNvGrpSpPr>
            <a:grpSpLocks/>
          </p:cNvGrpSpPr>
          <p:nvPr/>
        </p:nvGrpSpPr>
        <p:grpSpPr bwMode="auto">
          <a:xfrm>
            <a:off x="3048000" y="3644900"/>
            <a:ext cx="4038600" cy="1460500"/>
            <a:chOff x="1056" y="2304"/>
            <a:chExt cx="2544" cy="1090"/>
          </a:xfrm>
        </p:grpSpPr>
        <p:sp>
          <p:nvSpPr>
            <p:cNvPr id="20504" name="Text Box 93">
              <a:extLst>
                <a:ext uri="{FF2B5EF4-FFF2-40B4-BE49-F238E27FC236}">
                  <a16:creationId xmlns:a16="http://schemas.microsoft.com/office/drawing/2014/main" id="{2405A237-25D6-4FD8-8688-46DDC322A4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4" y="2304"/>
              <a:ext cx="43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:=</a:t>
              </a:r>
            </a:p>
          </p:txBody>
        </p:sp>
        <p:sp>
          <p:nvSpPr>
            <p:cNvPr id="20505" name="Text Box 94">
              <a:extLst>
                <a:ext uri="{FF2B5EF4-FFF2-40B4-BE49-F238E27FC236}">
                  <a16:creationId xmlns:a16="http://schemas.microsoft.com/office/drawing/2014/main" id="{F6D51A26-D687-4B6B-A68B-913EB66F5D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6" y="2545"/>
              <a:ext cx="810" cy="2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id1</a:t>
              </a:r>
            </a:p>
          </p:txBody>
        </p:sp>
        <p:sp>
          <p:nvSpPr>
            <p:cNvPr id="20506" name="Text Box 95">
              <a:extLst>
                <a:ext uri="{FF2B5EF4-FFF2-40B4-BE49-F238E27FC236}">
                  <a16:creationId xmlns:a16="http://schemas.microsoft.com/office/drawing/2014/main" id="{58406572-D1E9-48C6-A3A4-A61A3C2D21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32" y="2688"/>
              <a:ext cx="810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id2</a:t>
              </a:r>
            </a:p>
          </p:txBody>
        </p:sp>
        <p:sp>
          <p:nvSpPr>
            <p:cNvPr id="20507" name="Text Box 96">
              <a:extLst>
                <a:ext uri="{FF2B5EF4-FFF2-40B4-BE49-F238E27FC236}">
                  <a16:creationId xmlns:a16="http://schemas.microsoft.com/office/drawing/2014/main" id="{B3608378-CDBE-466E-8AF5-EE5C74042C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2880"/>
              <a:ext cx="810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id3</a:t>
              </a:r>
            </a:p>
          </p:txBody>
        </p:sp>
        <p:sp>
          <p:nvSpPr>
            <p:cNvPr id="20508" name="Text Box 97">
              <a:extLst>
                <a:ext uri="{FF2B5EF4-FFF2-40B4-BE49-F238E27FC236}">
                  <a16:creationId xmlns:a16="http://schemas.microsoft.com/office/drawing/2014/main" id="{29C5711A-E620-4BE8-B42C-9DF4CD0803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" y="2496"/>
              <a:ext cx="43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+</a:t>
              </a:r>
            </a:p>
          </p:txBody>
        </p:sp>
        <p:sp>
          <p:nvSpPr>
            <p:cNvPr id="20509" name="Text Box 98">
              <a:extLst>
                <a:ext uri="{FF2B5EF4-FFF2-40B4-BE49-F238E27FC236}">
                  <a16:creationId xmlns:a16="http://schemas.microsoft.com/office/drawing/2014/main" id="{E645C94F-5811-41B6-A02B-B3DB9C69E1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" y="2688"/>
              <a:ext cx="432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*</a:t>
              </a:r>
            </a:p>
          </p:txBody>
        </p:sp>
        <p:sp>
          <p:nvSpPr>
            <p:cNvPr id="20510" name="Text Box 99">
              <a:extLst>
                <a:ext uri="{FF2B5EF4-FFF2-40B4-BE49-F238E27FC236}">
                  <a16:creationId xmlns:a16="http://schemas.microsoft.com/office/drawing/2014/main" id="{7C199F8A-0C93-4C61-9374-2F4ACE407E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32" y="2880"/>
              <a:ext cx="768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inttoreal</a:t>
              </a:r>
            </a:p>
          </p:txBody>
        </p:sp>
        <p:sp>
          <p:nvSpPr>
            <p:cNvPr id="20511" name="Line 100">
              <a:extLst>
                <a:ext uri="{FF2B5EF4-FFF2-40B4-BE49-F238E27FC236}">
                  <a16:creationId xmlns:a16="http://schemas.microsoft.com/office/drawing/2014/main" id="{14A8A31E-3328-419F-836B-395B88FDF5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2689"/>
              <a:ext cx="1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2" name="Line 101">
              <a:extLst>
                <a:ext uri="{FF2B5EF4-FFF2-40B4-BE49-F238E27FC236}">
                  <a16:creationId xmlns:a16="http://schemas.microsoft.com/office/drawing/2014/main" id="{AC7345AD-6EA0-4EFE-93FC-219FC020B0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40" y="2496"/>
              <a:ext cx="162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3" name="Line 102">
              <a:extLst>
                <a:ext uri="{FF2B5EF4-FFF2-40B4-BE49-F238E27FC236}">
                  <a16:creationId xmlns:a16="http://schemas.microsoft.com/office/drawing/2014/main" id="{EB4B3FC7-10D3-44DB-8E02-5C4EC0D487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4" y="2496"/>
              <a:ext cx="324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4" name="Line 103">
              <a:extLst>
                <a:ext uri="{FF2B5EF4-FFF2-40B4-BE49-F238E27FC236}">
                  <a16:creationId xmlns:a16="http://schemas.microsoft.com/office/drawing/2014/main" id="{8A3BC68F-7CEC-4A01-8E8E-889A0DB9B7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6" y="2640"/>
              <a:ext cx="324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5" name="Line 104">
              <a:extLst>
                <a:ext uri="{FF2B5EF4-FFF2-40B4-BE49-F238E27FC236}">
                  <a16:creationId xmlns:a16="http://schemas.microsoft.com/office/drawing/2014/main" id="{CB98C37A-A0CE-48B1-A06C-FB3EEF87C9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36" y="2832"/>
              <a:ext cx="27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6" name="Line 105">
              <a:extLst>
                <a:ext uri="{FF2B5EF4-FFF2-40B4-BE49-F238E27FC236}">
                  <a16:creationId xmlns:a16="http://schemas.microsoft.com/office/drawing/2014/main" id="{F8520C70-0414-4802-BA0E-A179152AFA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96" y="2832"/>
              <a:ext cx="108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7" name="Line 106">
              <a:extLst>
                <a:ext uri="{FF2B5EF4-FFF2-40B4-BE49-F238E27FC236}">
                  <a16:creationId xmlns:a16="http://schemas.microsoft.com/office/drawing/2014/main" id="{D34285C6-CD36-4AAA-BC81-38562C65DAB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016" y="2640"/>
              <a:ext cx="108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8" name="Text Box 107">
              <a:extLst>
                <a:ext uri="{FF2B5EF4-FFF2-40B4-BE49-F238E27FC236}">
                  <a16:creationId xmlns:a16="http://schemas.microsoft.com/office/drawing/2014/main" id="{87A9EC73-7F44-4216-9308-79D37524F3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6" y="3120"/>
              <a:ext cx="480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800" b="1"/>
                <a:t>60</a:t>
              </a:r>
            </a:p>
          </p:txBody>
        </p:sp>
        <p:sp>
          <p:nvSpPr>
            <p:cNvPr id="20519" name="Line 108">
              <a:extLst>
                <a:ext uri="{FF2B5EF4-FFF2-40B4-BE49-F238E27FC236}">
                  <a16:creationId xmlns:a16="http://schemas.microsoft.com/office/drawing/2014/main" id="{7B6DDA00-04F0-4269-8643-2C08337947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6" y="3120"/>
              <a:ext cx="0" cy="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0492" name="Rectangle 109">
            <a:extLst>
              <a:ext uri="{FF2B5EF4-FFF2-40B4-BE49-F238E27FC236}">
                <a16:creationId xmlns:a16="http://schemas.microsoft.com/office/drawing/2014/main" id="{D6E03C11-3B22-44C8-8C2B-96905ED9D7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786188"/>
            <a:ext cx="1447800" cy="1863725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20493" name="Text Box 110">
            <a:extLst>
              <a:ext uri="{FF2B5EF4-FFF2-40B4-BE49-F238E27FC236}">
                <a16:creationId xmlns:a16="http://schemas.microsoft.com/office/drawing/2014/main" id="{66120DEE-D5FB-4E65-AC67-6F1C72A9E2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3914775"/>
            <a:ext cx="9906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Symbol Table</a:t>
            </a:r>
          </a:p>
        </p:txBody>
      </p:sp>
      <p:sp>
        <p:nvSpPr>
          <p:cNvPr id="20494" name="Text Box 111">
            <a:extLst>
              <a:ext uri="{FF2B5EF4-FFF2-40B4-BE49-F238E27FC236}">
                <a16:creationId xmlns:a16="http://schemas.microsoft.com/office/drawing/2014/main" id="{72B91AC7-CCA0-4082-AD6A-8726955F16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4557713"/>
            <a:ext cx="1447800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position ....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initial ….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rate….</a:t>
            </a:r>
          </a:p>
        </p:txBody>
      </p:sp>
      <p:cxnSp>
        <p:nvCxnSpPr>
          <p:cNvPr id="20495" name="AutoShape 112">
            <a:extLst>
              <a:ext uri="{FF2B5EF4-FFF2-40B4-BE49-F238E27FC236}">
                <a16:creationId xmlns:a16="http://schemas.microsoft.com/office/drawing/2014/main" id="{C23921F2-D243-4EE5-9974-7DE443C5E265}"/>
              </a:ext>
            </a:extLst>
          </p:cNvPr>
          <p:cNvCxnSpPr>
            <a:cxnSpLocks noChangeShapeType="1"/>
            <a:stCxn id="20540" idx="1"/>
            <a:endCxn id="20492" idx="0"/>
          </p:cNvCxnSpPr>
          <p:nvPr/>
        </p:nvCxnSpPr>
        <p:spPr bwMode="auto">
          <a:xfrm rot="10800000" flipV="1">
            <a:off x="2095500" y="1695450"/>
            <a:ext cx="723900" cy="209073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496" name="Line 113">
            <a:extLst>
              <a:ext uri="{FF2B5EF4-FFF2-40B4-BE49-F238E27FC236}">
                <a16:creationId xmlns:a16="http://schemas.microsoft.com/office/drawing/2014/main" id="{4ED69949-0522-4515-9AD9-B3A182F7CBC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286000" y="2306638"/>
            <a:ext cx="609600" cy="14795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497" name="Line 114">
            <a:extLst>
              <a:ext uri="{FF2B5EF4-FFF2-40B4-BE49-F238E27FC236}">
                <a16:creationId xmlns:a16="http://schemas.microsoft.com/office/drawing/2014/main" id="{EB05BE9B-FE88-4045-8D9A-797A45F586E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514600" y="3592513"/>
            <a:ext cx="381000" cy="1936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cxnSp>
        <p:nvCxnSpPr>
          <p:cNvPr id="20498" name="AutoShape 115">
            <a:extLst>
              <a:ext uri="{FF2B5EF4-FFF2-40B4-BE49-F238E27FC236}">
                <a16:creationId xmlns:a16="http://schemas.microsoft.com/office/drawing/2014/main" id="{85A6C896-76F9-408D-9CDF-FF331C9439C9}"/>
              </a:ext>
            </a:extLst>
          </p:cNvPr>
          <p:cNvCxnSpPr>
            <a:cxnSpLocks noChangeShapeType="1"/>
            <a:stCxn id="20534" idx="1"/>
            <a:endCxn id="20492" idx="3"/>
          </p:cNvCxnSpPr>
          <p:nvPr/>
        </p:nvCxnSpPr>
        <p:spPr bwMode="auto">
          <a:xfrm rot="10800000">
            <a:off x="2819400" y="4718050"/>
            <a:ext cx="76200" cy="450850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499" name="Line 116">
            <a:extLst>
              <a:ext uri="{FF2B5EF4-FFF2-40B4-BE49-F238E27FC236}">
                <a16:creationId xmlns:a16="http://schemas.microsoft.com/office/drawing/2014/main" id="{65F633E0-CF35-49B1-B423-7A82BAD1E98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934200" y="5072063"/>
            <a:ext cx="304800" cy="128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00" name="Line 117">
            <a:extLst>
              <a:ext uri="{FF2B5EF4-FFF2-40B4-BE49-F238E27FC236}">
                <a16:creationId xmlns:a16="http://schemas.microsoft.com/office/drawing/2014/main" id="{9036C0D2-9469-42CE-9084-C4D8E8BA3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934200" y="3592513"/>
            <a:ext cx="304800" cy="128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01" name="Line 118">
            <a:extLst>
              <a:ext uri="{FF2B5EF4-FFF2-40B4-BE49-F238E27FC236}">
                <a16:creationId xmlns:a16="http://schemas.microsoft.com/office/drawing/2014/main" id="{47946BF9-A93C-4429-9903-8DF3FDBF0B0D}"/>
              </a:ext>
            </a:extLst>
          </p:cNvPr>
          <p:cNvSpPr>
            <a:spLocks noChangeShapeType="1"/>
          </p:cNvSpPr>
          <p:nvPr/>
        </p:nvSpPr>
        <p:spPr bwMode="auto">
          <a:xfrm>
            <a:off x="6934200" y="2241550"/>
            <a:ext cx="457200" cy="10937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cxnSp>
        <p:nvCxnSpPr>
          <p:cNvPr id="20502" name="AutoShape 119">
            <a:extLst>
              <a:ext uri="{FF2B5EF4-FFF2-40B4-BE49-F238E27FC236}">
                <a16:creationId xmlns:a16="http://schemas.microsoft.com/office/drawing/2014/main" id="{0E6F77DD-7E55-4ECC-8ACD-2FD3BF0110FF}"/>
              </a:ext>
            </a:extLst>
          </p:cNvPr>
          <p:cNvCxnSpPr>
            <a:cxnSpLocks noChangeShapeType="1"/>
            <a:stCxn id="20540" idx="3"/>
            <a:endCxn id="20483" idx="0"/>
          </p:cNvCxnSpPr>
          <p:nvPr/>
        </p:nvCxnSpPr>
        <p:spPr bwMode="auto">
          <a:xfrm>
            <a:off x="6858000" y="1695450"/>
            <a:ext cx="647700" cy="16398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503" name="Text Box 120">
            <a:extLst>
              <a:ext uri="{FF2B5EF4-FFF2-40B4-BE49-F238E27FC236}">
                <a16:creationId xmlns:a16="http://schemas.microsoft.com/office/drawing/2014/main" id="{A534E91A-B4A6-48CF-B25C-A803AC875F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00" y="3400425"/>
            <a:ext cx="184150" cy="151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Errors</a:t>
            </a:r>
            <a:endParaRPr kumimoji="0" lang="en-US" altLang="zh-CN" sz="2400" b="1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82D53B3-F581-4A0C-9500-EE0C6CDBE6F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84280" y="1371240"/>
              <a:ext cx="5076360" cy="42213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82D53B3-F581-4A0C-9500-EE0C6CDBE6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4920" y="1361880"/>
                <a:ext cx="5095080" cy="4240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45E8C9C-1C15-44D3-9255-3D45E94AE9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91"/>
    </mc:Choice>
    <mc:Fallback xmlns="">
      <p:transition spd="slow" advTm="57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8">
            <a:extLst>
              <a:ext uri="{FF2B5EF4-FFF2-40B4-BE49-F238E27FC236}">
                <a16:creationId xmlns:a16="http://schemas.microsoft.com/office/drawing/2014/main" id="{989FD8FB-D773-4479-B6A2-F8E948EE6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152400"/>
            <a:ext cx="533400" cy="25908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21507" name="Text Box 29">
            <a:extLst>
              <a:ext uri="{FF2B5EF4-FFF2-40B4-BE49-F238E27FC236}">
                <a16:creationId xmlns:a16="http://schemas.microsoft.com/office/drawing/2014/main" id="{F64C8D1F-C786-43E7-851B-F2C4CAA25C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9000" y="228600"/>
            <a:ext cx="184150" cy="151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Errors</a:t>
            </a:r>
            <a:endParaRPr kumimoji="0" lang="en-US" altLang="zh-CN" sz="2400" b="1"/>
          </a:p>
        </p:txBody>
      </p:sp>
      <p:grpSp>
        <p:nvGrpSpPr>
          <p:cNvPr id="21508" name="Group 30">
            <a:extLst>
              <a:ext uri="{FF2B5EF4-FFF2-40B4-BE49-F238E27FC236}">
                <a16:creationId xmlns:a16="http://schemas.microsoft.com/office/drawing/2014/main" id="{1D7CB43D-B0B2-47B9-AB85-EFA832FEDB95}"/>
              </a:ext>
            </a:extLst>
          </p:cNvPr>
          <p:cNvGrpSpPr>
            <a:grpSpLocks/>
          </p:cNvGrpSpPr>
          <p:nvPr/>
        </p:nvGrpSpPr>
        <p:grpSpPr bwMode="auto">
          <a:xfrm>
            <a:off x="2819400" y="1562100"/>
            <a:ext cx="4038600" cy="336550"/>
            <a:chOff x="912" y="528"/>
            <a:chExt cx="2544" cy="212"/>
          </a:xfrm>
        </p:grpSpPr>
        <p:sp>
          <p:nvSpPr>
            <p:cNvPr id="21528" name="Rectangle 31">
              <a:extLst>
                <a:ext uri="{FF2B5EF4-FFF2-40B4-BE49-F238E27FC236}">
                  <a16:creationId xmlns:a16="http://schemas.microsoft.com/office/drawing/2014/main" id="{BE42DB30-E7CA-41B2-A85B-D46F220B6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528"/>
              <a:ext cx="2544" cy="192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21529" name="Text Box 32">
              <a:extLst>
                <a:ext uri="{FF2B5EF4-FFF2-40B4-BE49-F238E27FC236}">
                  <a16:creationId xmlns:a16="http://schemas.microsoft.com/office/drawing/2014/main" id="{DA0F6D1D-82F9-4212-925D-B147D29C26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528"/>
              <a:ext cx="235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intermediate code generator</a:t>
              </a:r>
            </a:p>
          </p:txBody>
        </p:sp>
      </p:grpSp>
      <p:grpSp>
        <p:nvGrpSpPr>
          <p:cNvPr id="21509" name="Group 33">
            <a:extLst>
              <a:ext uri="{FF2B5EF4-FFF2-40B4-BE49-F238E27FC236}">
                <a16:creationId xmlns:a16="http://schemas.microsoft.com/office/drawing/2014/main" id="{2AB72C30-8D9E-4019-9192-5C087060D0BF}"/>
              </a:ext>
            </a:extLst>
          </p:cNvPr>
          <p:cNvGrpSpPr>
            <a:grpSpLocks/>
          </p:cNvGrpSpPr>
          <p:nvPr/>
        </p:nvGrpSpPr>
        <p:grpSpPr bwMode="auto">
          <a:xfrm>
            <a:off x="2819400" y="3086100"/>
            <a:ext cx="4038600" cy="336550"/>
            <a:chOff x="912" y="528"/>
            <a:chExt cx="2544" cy="212"/>
          </a:xfrm>
        </p:grpSpPr>
        <p:sp>
          <p:nvSpPr>
            <p:cNvPr id="21526" name="Rectangle 34">
              <a:extLst>
                <a:ext uri="{FF2B5EF4-FFF2-40B4-BE49-F238E27FC236}">
                  <a16:creationId xmlns:a16="http://schemas.microsoft.com/office/drawing/2014/main" id="{6BBCA330-A6D1-43B0-AF0B-4FA63BEE95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528"/>
              <a:ext cx="2544" cy="192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21527" name="Text Box 35">
              <a:extLst>
                <a:ext uri="{FF2B5EF4-FFF2-40B4-BE49-F238E27FC236}">
                  <a16:creationId xmlns:a16="http://schemas.microsoft.com/office/drawing/2014/main" id="{868D973D-19AF-4113-A371-82E4304904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528"/>
              <a:ext cx="235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code optimizer</a:t>
              </a:r>
            </a:p>
          </p:txBody>
        </p:sp>
      </p:grpSp>
      <p:grpSp>
        <p:nvGrpSpPr>
          <p:cNvPr id="21510" name="Group 36">
            <a:extLst>
              <a:ext uri="{FF2B5EF4-FFF2-40B4-BE49-F238E27FC236}">
                <a16:creationId xmlns:a16="http://schemas.microsoft.com/office/drawing/2014/main" id="{47D3B92D-3505-4B58-ADA1-A6D9DF68923F}"/>
              </a:ext>
            </a:extLst>
          </p:cNvPr>
          <p:cNvGrpSpPr>
            <a:grpSpLocks/>
          </p:cNvGrpSpPr>
          <p:nvPr/>
        </p:nvGrpSpPr>
        <p:grpSpPr bwMode="auto">
          <a:xfrm>
            <a:off x="2819400" y="4000500"/>
            <a:ext cx="4038600" cy="336550"/>
            <a:chOff x="912" y="528"/>
            <a:chExt cx="2544" cy="212"/>
          </a:xfrm>
        </p:grpSpPr>
        <p:sp>
          <p:nvSpPr>
            <p:cNvPr id="21524" name="Rectangle 37">
              <a:extLst>
                <a:ext uri="{FF2B5EF4-FFF2-40B4-BE49-F238E27FC236}">
                  <a16:creationId xmlns:a16="http://schemas.microsoft.com/office/drawing/2014/main" id="{A0ADD0FA-59E6-4A72-AE00-8EEC1AD49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528"/>
              <a:ext cx="2544" cy="192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400">
                <a:latin typeface="Tahoma" panose="020B0604030504040204" pitchFamily="34" charset="0"/>
              </a:endParaRPr>
            </a:p>
          </p:txBody>
        </p:sp>
        <p:sp>
          <p:nvSpPr>
            <p:cNvPr id="21525" name="Text Box 38">
              <a:extLst>
                <a:ext uri="{FF2B5EF4-FFF2-40B4-BE49-F238E27FC236}">
                  <a16:creationId xmlns:a16="http://schemas.microsoft.com/office/drawing/2014/main" id="{BBB9C3EF-C043-41B1-BF18-AC4C5C90EC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528"/>
              <a:ext cx="235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1600" b="1"/>
                <a:t>final code generator</a:t>
              </a:r>
            </a:p>
          </p:txBody>
        </p:sp>
      </p:grpSp>
      <p:sp>
        <p:nvSpPr>
          <p:cNvPr id="21511" name="Text Box 39">
            <a:extLst>
              <a:ext uri="{FF2B5EF4-FFF2-40B4-BE49-F238E27FC236}">
                <a16:creationId xmlns:a16="http://schemas.microsoft.com/office/drawing/2014/main" id="{9F605012-92BB-4551-BD12-B5DB789A3C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1866900"/>
            <a:ext cx="3352800" cy="121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temp1 := inttoreal(60)</a:t>
            </a:r>
          </a:p>
          <a:p>
            <a:pPr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temp2 := id3 * temp1</a:t>
            </a:r>
          </a:p>
          <a:p>
            <a:pPr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temp3 := id2 + temp2</a:t>
            </a:r>
          </a:p>
          <a:p>
            <a:pPr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id1 := temp3</a:t>
            </a:r>
          </a:p>
        </p:txBody>
      </p:sp>
      <p:sp>
        <p:nvSpPr>
          <p:cNvPr id="21512" name="Text Box 40">
            <a:extLst>
              <a:ext uri="{FF2B5EF4-FFF2-40B4-BE49-F238E27FC236}">
                <a16:creationId xmlns:a16="http://schemas.microsoft.com/office/drawing/2014/main" id="{8A307790-9735-4847-ABB6-C7E5FEE5D8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3390900"/>
            <a:ext cx="3352800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temp1 := id3 * 60.0</a:t>
            </a:r>
          </a:p>
          <a:p>
            <a:pPr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id1 := id2 + temp1</a:t>
            </a:r>
          </a:p>
        </p:txBody>
      </p:sp>
      <p:sp>
        <p:nvSpPr>
          <p:cNvPr id="21513" name="Text Box 41">
            <a:extLst>
              <a:ext uri="{FF2B5EF4-FFF2-40B4-BE49-F238E27FC236}">
                <a16:creationId xmlns:a16="http://schemas.microsoft.com/office/drawing/2014/main" id="{0E23AA69-3C35-4A37-B341-DFC625889F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4267200"/>
            <a:ext cx="2133600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MOVF id3, R2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MULF #60.0, R2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MOVF id2, R1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ADDF R1, R2</a:t>
            </a:r>
          </a:p>
          <a:p>
            <a:pPr>
              <a:lnSpc>
                <a:spcPct val="6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MOVF R1, id1</a:t>
            </a:r>
          </a:p>
        </p:txBody>
      </p:sp>
      <p:sp>
        <p:nvSpPr>
          <p:cNvPr id="21514" name="Rectangle 42">
            <a:extLst>
              <a:ext uri="{FF2B5EF4-FFF2-40B4-BE49-F238E27FC236}">
                <a16:creationId xmlns:a16="http://schemas.microsoft.com/office/drawing/2014/main" id="{8A9ECA30-0A86-4B51-94CB-D9F7D4CCBB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228600"/>
            <a:ext cx="1447800" cy="20574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21515" name="Text Box 43">
            <a:extLst>
              <a:ext uri="{FF2B5EF4-FFF2-40B4-BE49-F238E27FC236}">
                <a16:creationId xmlns:a16="http://schemas.microsoft.com/office/drawing/2014/main" id="{FDD79BF0-C3F7-46D4-A7C3-1B4693100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990600"/>
            <a:ext cx="1447800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position ....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initial ….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rate….</a:t>
            </a:r>
          </a:p>
        </p:txBody>
      </p:sp>
      <p:cxnSp>
        <p:nvCxnSpPr>
          <p:cNvPr id="21516" name="AutoShape 44">
            <a:extLst>
              <a:ext uri="{FF2B5EF4-FFF2-40B4-BE49-F238E27FC236}">
                <a16:creationId xmlns:a16="http://schemas.microsoft.com/office/drawing/2014/main" id="{782EF380-31D5-40DE-94A3-C4D7D9C5B554}"/>
              </a:ext>
            </a:extLst>
          </p:cNvPr>
          <p:cNvCxnSpPr>
            <a:cxnSpLocks noChangeShapeType="1"/>
            <a:stCxn id="21528" idx="1"/>
            <a:endCxn id="21514" idx="3"/>
          </p:cNvCxnSpPr>
          <p:nvPr/>
        </p:nvCxnSpPr>
        <p:spPr bwMode="auto">
          <a:xfrm rot="10800000">
            <a:off x="2743200" y="1257300"/>
            <a:ext cx="76200" cy="457200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517" name="Line 45">
            <a:extLst>
              <a:ext uri="{FF2B5EF4-FFF2-40B4-BE49-F238E27FC236}">
                <a16:creationId xmlns:a16="http://schemas.microsoft.com/office/drawing/2014/main" id="{955C1654-CFE1-4C03-B7C4-F7921329E68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286000" y="2286000"/>
            <a:ext cx="533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518" name="Line 46">
            <a:extLst>
              <a:ext uri="{FF2B5EF4-FFF2-40B4-BE49-F238E27FC236}">
                <a16:creationId xmlns:a16="http://schemas.microsoft.com/office/drawing/2014/main" id="{12CD5C6C-AEFB-418B-B584-314F2BF02B7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905000" y="2286000"/>
            <a:ext cx="914400" cy="1905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cxnSp>
        <p:nvCxnSpPr>
          <p:cNvPr id="21519" name="AutoShape 47">
            <a:extLst>
              <a:ext uri="{FF2B5EF4-FFF2-40B4-BE49-F238E27FC236}">
                <a16:creationId xmlns:a16="http://schemas.microsoft.com/office/drawing/2014/main" id="{43DEA96B-11C7-4A2B-A800-D215E6B48F40}"/>
              </a:ext>
            </a:extLst>
          </p:cNvPr>
          <p:cNvCxnSpPr>
            <a:cxnSpLocks noChangeShapeType="1"/>
            <a:stCxn id="21524" idx="3"/>
            <a:endCxn id="21506" idx="2"/>
          </p:cNvCxnSpPr>
          <p:nvPr/>
        </p:nvCxnSpPr>
        <p:spPr bwMode="auto">
          <a:xfrm flipV="1">
            <a:off x="6858000" y="2743200"/>
            <a:ext cx="571500" cy="1409700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520" name="Line 48">
            <a:extLst>
              <a:ext uri="{FF2B5EF4-FFF2-40B4-BE49-F238E27FC236}">
                <a16:creationId xmlns:a16="http://schemas.microsoft.com/office/drawing/2014/main" id="{7EF38EFD-DCD7-460F-9DF9-A0FCCE857AA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858000" y="2743200"/>
            <a:ext cx="3810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521" name="Line 49">
            <a:extLst>
              <a:ext uri="{FF2B5EF4-FFF2-40B4-BE49-F238E27FC236}">
                <a16:creationId xmlns:a16="http://schemas.microsoft.com/office/drawing/2014/main" id="{5997D973-C866-4555-B551-2C207F640C9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858000" y="1600200"/>
            <a:ext cx="3048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522" name="Rectangle 50">
            <a:extLst>
              <a:ext uri="{FF2B5EF4-FFF2-40B4-BE49-F238E27FC236}">
                <a16:creationId xmlns:a16="http://schemas.microsoft.com/office/drawing/2014/main" id="{CDA9F8AB-8B44-49B3-AEC1-AED0A2F449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4613" y="533400"/>
            <a:ext cx="13874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zh-CN" sz="1600" b="1"/>
              <a:t>Symbol Table</a:t>
            </a:r>
          </a:p>
        </p:txBody>
      </p:sp>
      <p:sp>
        <p:nvSpPr>
          <p:cNvPr id="21523" name="Rectangle 51">
            <a:extLst>
              <a:ext uri="{FF2B5EF4-FFF2-40B4-BE49-F238E27FC236}">
                <a16:creationId xmlns:a16="http://schemas.microsoft.com/office/drawing/2014/main" id="{15767A57-A47B-4AAC-80DE-BA6F8A2D75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2514600"/>
            <a:ext cx="1371600" cy="3048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zh-CN" sz="1200" b="1">
                <a:latin typeface="Courier New" panose="02070309020205020404" pitchFamily="49" charset="0"/>
              </a:rPr>
              <a:t>3 address code</a:t>
            </a:r>
            <a:endParaRPr kumimoji="0" lang="en-US" altLang="zh-CN" sz="2000" b="1">
              <a:latin typeface="Courier New" panose="020703090202050204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D9A5ABB-E86F-483B-876B-18011C3BB6A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359680" y="1977840"/>
              <a:ext cx="249120" cy="38098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D9A5ABB-E86F-483B-876B-18011C3BB6A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50320" y="1968480"/>
                <a:ext cx="267840" cy="3828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665CB74-F577-4802-BF04-F627D7F466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03"/>
    </mc:Choice>
    <mc:Fallback xmlns="">
      <p:transition spd="slow" advTm="113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0BC415E9-3A67-4FA9-B622-C672B1D2BD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1.3.3  </a:t>
            </a:r>
            <a:r>
              <a:rPr lang="zh-CN" altLang="en-US"/>
              <a:t>分析阶段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ED1B19F-4D5A-4937-92D5-B99EC42206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词法分析</a:t>
            </a:r>
          </a:p>
          <a:p>
            <a:pPr lvl="1" eaLnBrk="1" hangingPunct="1"/>
            <a:r>
              <a:rPr lang="zh-CN" altLang="en-US" sz="2400"/>
              <a:t>单词，词素，词法值</a:t>
            </a:r>
            <a:r>
              <a:rPr lang="zh-CN" altLang="en-US" sz="2400">
                <a:sym typeface="Wingdings" panose="05000000000000000000" pitchFamily="2" charset="2"/>
              </a:rPr>
              <a:t>符号表</a:t>
            </a:r>
          </a:p>
          <a:p>
            <a:pPr lvl="1" eaLnBrk="1" hangingPunct="1"/>
            <a:r>
              <a:rPr lang="en-US" altLang="zh-CN" sz="2400">
                <a:sym typeface="Wingdings" panose="05000000000000000000" pitchFamily="2" charset="2"/>
              </a:rPr>
              <a:t>id</a:t>
            </a:r>
            <a:r>
              <a:rPr lang="en-US" altLang="zh-CN" sz="2400" baseline="-25000">
                <a:sym typeface="Wingdings" panose="05000000000000000000" pitchFamily="2" charset="2"/>
              </a:rPr>
              <a:t>1</a:t>
            </a:r>
            <a:r>
              <a:rPr lang="en-US" altLang="zh-CN" sz="2400">
                <a:sym typeface="Wingdings" panose="05000000000000000000" pitchFamily="2" charset="2"/>
              </a:rPr>
              <a:t> := id</a:t>
            </a:r>
            <a:r>
              <a:rPr lang="en-US" altLang="zh-CN" sz="2400" baseline="-25000">
                <a:sym typeface="Wingdings" panose="05000000000000000000" pitchFamily="2" charset="2"/>
              </a:rPr>
              <a:t>2</a:t>
            </a:r>
            <a:r>
              <a:rPr lang="en-US" altLang="zh-CN" sz="2400">
                <a:sym typeface="Wingdings" panose="05000000000000000000" pitchFamily="2" charset="2"/>
              </a:rPr>
              <a:t> + id</a:t>
            </a:r>
            <a:r>
              <a:rPr lang="en-US" altLang="zh-CN" sz="2400" baseline="-25000">
                <a:sym typeface="Wingdings" panose="05000000000000000000" pitchFamily="2" charset="2"/>
              </a:rPr>
              <a:t>3</a:t>
            </a:r>
            <a:r>
              <a:rPr lang="en-US" altLang="zh-CN" sz="2400">
                <a:sym typeface="Wingdings" panose="05000000000000000000" pitchFamily="2" charset="2"/>
              </a:rPr>
              <a:t> * 60</a:t>
            </a:r>
          </a:p>
          <a:p>
            <a:pPr eaLnBrk="1" hangingPunct="1"/>
            <a:r>
              <a:rPr lang="zh-CN" altLang="en-US" sz="2800"/>
              <a:t>语法分析</a:t>
            </a:r>
            <a:r>
              <a:rPr lang="zh-CN" altLang="en-US" sz="2800">
                <a:sym typeface="Wingdings" panose="05000000000000000000" pitchFamily="2" charset="2"/>
              </a:rPr>
              <a:t>语法分析树</a:t>
            </a:r>
            <a:endParaRPr lang="zh-CN" altLang="en-US" sz="2800"/>
          </a:p>
        </p:txBody>
      </p:sp>
      <p:grpSp>
        <p:nvGrpSpPr>
          <p:cNvPr id="22532" name="Group 22">
            <a:extLst>
              <a:ext uri="{FF2B5EF4-FFF2-40B4-BE49-F238E27FC236}">
                <a16:creationId xmlns:a16="http://schemas.microsoft.com/office/drawing/2014/main" id="{9C72C64B-06BF-4DD6-AF89-7EBDA1ECFF5A}"/>
              </a:ext>
            </a:extLst>
          </p:cNvPr>
          <p:cNvGrpSpPr>
            <a:grpSpLocks/>
          </p:cNvGrpSpPr>
          <p:nvPr/>
        </p:nvGrpSpPr>
        <p:grpSpPr bwMode="auto">
          <a:xfrm>
            <a:off x="512763" y="3216275"/>
            <a:ext cx="3754437" cy="1736725"/>
            <a:chOff x="240" y="2112"/>
            <a:chExt cx="2365" cy="1368"/>
          </a:xfrm>
        </p:grpSpPr>
        <p:sp>
          <p:nvSpPr>
            <p:cNvPr id="22534" name="Text Box 6">
              <a:extLst>
                <a:ext uri="{FF2B5EF4-FFF2-40B4-BE49-F238E27FC236}">
                  <a16:creationId xmlns:a16="http://schemas.microsoft.com/office/drawing/2014/main" id="{205E67DF-3398-46C6-8FD7-99DB8881B3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" y="2565"/>
              <a:ext cx="528" cy="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FF3300"/>
                </a:buClr>
                <a:buSzPct val="75000"/>
                <a:buFont typeface="Wingdings" panose="05000000000000000000" pitchFamily="2" charset="2"/>
                <a:buChar char="m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folHlink"/>
                </a:buClr>
                <a:buSzPct val="69000"/>
                <a:buFont typeface="Wingdings" panose="05000000000000000000" pitchFamily="2" charset="2"/>
                <a:buChar char="q"/>
                <a:defRPr kumimoji="1" sz="2800">
                  <a:solidFill>
                    <a:srgbClr val="3333CC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rgbClr val="FF3300"/>
                </a:buClr>
                <a:buFont typeface="Wingdings" panose="05000000000000000000" pitchFamily="2" charset="2"/>
                <a:buChar char="Ø"/>
                <a:defRPr kumimoji="1" sz="2400">
                  <a:solidFill>
                    <a:srgbClr val="FF3300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kumimoji="0" lang="en-US" altLang="zh-CN" sz="2400" b="1"/>
                <a:t>id1</a:t>
              </a:r>
            </a:p>
          </p:txBody>
        </p:sp>
        <p:grpSp>
          <p:nvGrpSpPr>
            <p:cNvPr id="22535" name="Group 19">
              <a:extLst>
                <a:ext uri="{FF2B5EF4-FFF2-40B4-BE49-F238E27FC236}">
                  <a16:creationId xmlns:a16="http://schemas.microsoft.com/office/drawing/2014/main" id="{556021F5-D2C0-44D7-B11A-C6F78478B8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0" y="2112"/>
              <a:ext cx="2125" cy="1368"/>
              <a:chOff x="480" y="2304"/>
              <a:chExt cx="2125" cy="1956"/>
            </a:xfrm>
          </p:grpSpPr>
          <p:sp>
            <p:nvSpPr>
              <p:cNvPr id="22536" name="Text Box 5">
                <a:extLst>
                  <a:ext uri="{FF2B5EF4-FFF2-40B4-BE49-F238E27FC236}">
                    <a16:creationId xmlns:a16="http://schemas.microsoft.com/office/drawing/2014/main" id="{136735BA-23B1-46F1-958C-E9A00FE5368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81" y="2304"/>
                <a:ext cx="494" cy="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 b="1"/>
                  <a:t>:=</a:t>
                </a:r>
              </a:p>
            </p:txBody>
          </p:sp>
          <p:sp>
            <p:nvSpPr>
              <p:cNvPr id="22537" name="Text Box 7">
                <a:extLst>
                  <a:ext uri="{FF2B5EF4-FFF2-40B4-BE49-F238E27FC236}">
                    <a16:creationId xmlns:a16="http://schemas.microsoft.com/office/drawing/2014/main" id="{A367BC1E-DB48-4919-A94E-46B941376AE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42" y="3341"/>
                <a:ext cx="928" cy="5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 b="1"/>
                  <a:t>id2</a:t>
                </a:r>
              </a:p>
            </p:txBody>
          </p:sp>
          <p:sp>
            <p:nvSpPr>
              <p:cNvPr id="22538" name="Text Box 8">
                <a:extLst>
                  <a:ext uri="{FF2B5EF4-FFF2-40B4-BE49-F238E27FC236}">
                    <a16:creationId xmlns:a16="http://schemas.microsoft.com/office/drawing/2014/main" id="{5C25BF09-0253-4E99-99CC-15E782FE9C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52" y="3744"/>
                <a:ext cx="928" cy="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 b="1"/>
                  <a:t>id3</a:t>
                </a:r>
              </a:p>
            </p:txBody>
          </p:sp>
          <p:sp>
            <p:nvSpPr>
              <p:cNvPr id="22539" name="Text Box 9">
                <a:extLst>
                  <a:ext uri="{FF2B5EF4-FFF2-40B4-BE49-F238E27FC236}">
                    <a16:creationId xmlns:a16="http://schemas.microsoft.com/office/drawing/2014/main" id="{18213114-0B04-461B-864F-7D021836E7B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00" y="2926"/>
                <a:ext cx="495" cy="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 b="1"/>
                  <a:t>+</a:t>
                </a:r>
              </a:p>
            </p:txBody>
          </p:sp>
          <p:sp>
            <p:nvSpPr>
              <p:cNvPr id="22540" name="Text Box 10">
                <a:extLst>
                  <a:ext uri="{FF2B5EF4-FFF2-40B4-BE49-F238E27FC236}">
                    <a16:creationId xmlns:a16="http://schemas.microsoft.com/office/drawing/2014/main" id="{4E866767-DC30-4360-AC9C-45B4F879614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32" y="3359"/>
                <a:ext cx="495" cy="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 b="1"/>
                  <a:t>*</a:t>
                </a:r>
              </a:p>
            </p:txBody>
          </p:sp>
          <p:sp>
            <p:nvSpPr>
              <p:cNvPr id="22541" name="Text Box 11">
                <a:extLst>
                  <a:ext uri="{FF2B5EF4-FFF2-40B4-BE49-F238E27FC236}">
                    <a16:creationId xmlns:a16="http://schemas.microsoft.com/office/drawing/2014/main" id="{4A8B3BFB-024F-4D14-B7C6-36C54AD25C7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10" y="3746"/>
                <a:ext cx="495" cy="5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FF3300"/>
                  </a:buClr>
                  <a:buSzPct val="75000"/>
                  <a:buFont typeface="Wingdings" panose="05000000000000000000" pitchFamily="2" charset="2"/>
                  <a:buChar char="m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folHlink"/>
                  </a:buClr>
                  <a:buSzPct val="69000"/>
                  <a:buFont typeface="Wingdings" panose="05000000000000000000" pitchFamily="2" charset="2"/>
                  <a:buChar char="q"/>
                  <a:defRPr kumimoji="1" sz="2800">
                    <a:solidFill>
                      <a:srgbClr val="3333C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3300"/>
                  </a:buClr>
                  <a:buFont typeface="Wingdings" panose="05000000000000000000" pitchFamily="2" charset="2"/>
                  <a:buChar char="Ø"/>
                  <a:defRPr kumimoji="1" sz="2400">
                    <a:solidFill>
                      <a:srgbClr val="FF33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tx1"/>
                  </a:buClr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kumimoji="0" lang="en-US" altLang="zh-CN" sz="2400" b="1"/>
                  <a:t>60</a:t>
                </a:r>
              </a:p>
            </p:txBody>
          </p:sp>
          <p:sp>
            <p:nvSpPr>
              <p:cNvPr id="22542" name="Line 12">
                <a:extLst>
                  <a:ext uri="{FF2B5EF4-FFF2-40B4-BE49-F238E27FC236}">
                    <a16:creationId xmlns:a16="http://schemas.microsoft.com/office/drawing/2014/main" id="{31055352-C2A8-4CFD-8BF7-0E23841474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299" y="3344"/>
                <a:ext cx="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2543" name="Line 13">
                <a:extLst>
                  <a:ext uri="{FF2B5EF4-FFF2-40B4-BE49-F238E27FC236}">
                    <a16:creationId xmlns:a16="http://schemas.microsoft.com/office/drawing/2014/main" id="{AB600A54-ADA7-478E-A72B-DB634A7A1A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80" y="2592"/>
                <a:ext cx="192" cy="35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2544" name="Line 14">
                <a:extLst>
                  <a:ext uri="{FF2B5EF4-FFF2-40B4-BE49-F238E27FC236}">
                    <a16:creationId xmlns:a16="http://schemas.microsoft.com/office/drawing/2014/main" id="{F8068222-57B9-4179-A2A4-FED5EE08D8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08" y="2592"/>
                <a:ext cx="288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2545" name="Line 15">
                <a:extLst>
                  <a:ext uri="{FF2B5EF4-FFF2-40B4-BE49-F238E27FC236}">
                    <a16:creationId xmlns:a16="http://schemas.microsoft.com/office/drawing/2014/main" id="{1BCE70B7-D73A-4C12-A9F0-0868EE597B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36" y="3120"/>
                <a:ext cx="288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2546" name="Line 16">
                <a:extLst>
                  <a:ext uri="{FF2B5EF4-FFF2-40B4-BE49-F238E27FC236}">
                    <a16:creationId xmlns:a16="http://schemas.microsoft.com/office/drawing/2014/main" id="{4F16170B-FB03-49D5-9B8A-9F8492009D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68" y="3552"/>
                <a:ext cx="310" cy="259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2547" name="Line 17">
                <a:extLst>
                  <a:ext uri="{FF2B5EF4-FFF2-40B4-BE49-F238E27FC236}">
                    <a16:creationId xmlns:a16="http://schemas.microsoft.com/office/drawing/2014/main" id="{61DA8835-0AE5-47A8-ABD1-52463D61D4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680" y="3552"/>
                <a:ext cx="124" cy="259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2548" name="Line 18">
                <a:extLst>
                  <a:ext uri="{FF2B5EF4-FFF2-40B4-BE49-F238E27FC236}">
                    <a16:creationId xmlns:a16="http://schemas.microsoft.com/office/drawing/2014/main" id="{906FA118-1D2A-40F1-8C1F-208132B0EE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200" y="3120"/>
                <a:ext cx="124" cy="2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pic>
        <p:nvPicPr>
          <p:cNvPr id="22533" name="Picture 20" descr="itree">
            <a:extLst>
              <a:ext uri="{FF2B5EF4-FFF2-40B4-BE49-F238E27FC236}">
                <a16:creationId xmlns:a16="http://schemas.microsoft.com/office/drawing/2014/main" id="{E1DE55C9-293E-4482-B46C-68416FCA2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3352800"/>
            <a:ext cx="2982913" cy="197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3AEFA08-FA72-4072-8330-E38BA1C19C8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11680" y="2732040"/>
              <a:ext cx="4246560" cy="15505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3AEFA08-FA72-4072-8330-E38BA1C19C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02320" y="2722680"/>
                <a:ext cx="4265280" cy="1569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7C4E3B0-0877-4A81-AE18-C60904671D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745"/>
    </mc:Choice>
    <mc:Fallback xmlns="">
      <p:transition spd="slow" advTm="39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4BE87F01-B259-44EF-BF22-F8FA3EA104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1.3.4  </a:t>
            </a:r>
            <a:r>
              <a:rPr lang="zh-CN" altLang="en-US"/>
              <a:t>中间代码生成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44216FF4-19DD-495B-A5E8-DF6C231E92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eaLnBrk="1" hangingPunct="1"/>
            <a:r>
              <a:rPr lang="zh-CN" altLang="en-US" sz="2800"/>
              <a:t>虚拟机程序</a:t>
            </a:r>
            <a:r>
              <a:rPr lang="en-US" altLang="zh-CN" sz="2800"/>
              <a:t>——</a:t>
            </a:r>
            <a:r>
              <a:rPr lang="zh-CN" altLang="en-US" sz="2800"/>
              <a:t>不依赖实际体系结构</a:t>
            </a:r>
          </a:p>
          <a:p>
            <a:pPr eaLnBrk="1" hangingPunct="1"/>
            <a:r>
              <a:rPr lang="zh-CN" altLang="en-US" sz="2800"/>
              <a:t>应有两个重要特性</a:t>
            </a:r>
          </a:p>
          <a:p>
            <a:pPr lvl="1" eaLnBrk="1" hangingPunct="1"/>
            <a:r>
              <a:rPr lang="zh-CN" altLang="en-US" sz="2400"/>
              <a:t>容易生成</a:t>
            </a:r>
          </a:p>
          <a:p>
            <a:pPr lvl="1" eaLnBrk="1" hangingPunct="1"/>
            <a:r>
              <a:rPr lang="zh-CN" altLang="en-US" sz="2400"/>
              <a:t>容易翻译为目标程序</a:t>
            </a:r>
          </a:p>
          <a:p>
            <a:pPr eaLnBrk="1" hangingPunct="1"/>
            <a:r>
              <a:rPr lang="zh-CN" altLang="en-US" sz="2800"/>
              <a:t>三地址码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temp1 := inttoreal(60)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temp2 := id3 * temp1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temp3 := id2 + temp2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id1 := temp3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5BEEB53-3FB1-445D-A3D7-F436E29814B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49800" y="1736280"/>
              <a:ext cx="5721480" cy="16027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5BEEB53-3FB1-445D-A3D7-F436E29814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40440" y="1726920"/>
                <a:ext cx="5740200" cy="1621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4A0F4AE-3809-4340-B03E-3C2B93C499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806"/>
    </mc:Choice>
    <mc:Fallback xmlns="">
      <p:transition spd="slow" advTm="71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084A5A9D-93C7-4B6C-AA35-E0E521B032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1.3.5  </a:t>
            </a:r>
            <a:r>
              <a:rPr lang="zh-CN" altLang="en-US"/>
              <a:t>代码优化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858FEF25-A904-4612-918F-E4E135A22D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生成运行速度更快的机器码</a:t>
            </a:r>
          </a:p>
          <a:p>
            <a:pPr eaLnBrk="1" hangingPunct="1"/>
            <a:r>
              <a:rPr lang="zh-CN" altLang="en-US"/>
              <a:t>简单直接的优化：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/>
              <a:t>temp1 := id3 * 60.0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/>
              <a:t>id1 := id2 + temp1</a:t>
            </a:r>
          </a:p>
          <a:p>
            <a:pPr eaLnBrk="1" hangingPunct="1"/>
            <a:r>
              <a:rPr lang="en-US" altLang="zh-CN"/>
              <a:t>“</a:t>
            </a:r>
            <a:r>
              <a:rPr lang="zh-CN" altLang="en-US"/>
              <a:t>优化编译器”</a:t>
            </a:r>
          </a:p>
          <a:p>
            <a:pPr eaLnBrk="1" hangingPunct="1"/>
            <a:r>
              <a:rPr lang="zh-CN" altLang="en-US"/>
              <a:t>存在简单但非常有效的优化方法</a:t>
            </a:r>
            <a:r>
              <a:rPr lang="en-US" altLang="zh-CN"/>
              <a:t>——</a:t>
            </a:r>
            <a:r>
              <a:rPr lang="zh-CN" altLang="en-US"/>
              <a:t>不会大幅减慢编译速度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346F807-A804-4EF1-AA60-2C54CB2F13E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06040" y="2927160"/>
              <a:ext cx="2876760" cy="5637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346F807-A804-4EF1-AA60-2C54CB2F13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96680" y="2917800"/>
                <a:ext cx="2895480" cy="582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575F86B-29E4-4CB6-9A3D-06AEB0FDCB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770"/>
    </mc:Choice>
    <mc:Fallback xmlns="">
      <p:transition spd="slow" advTm="1257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0AFC1E5A-7026-4CA1-A049-DEC2D53EF7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代码优化</a:t>
            </a:r>
          </a:p>
        </p:txBody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20E69E5B-C4B9-45E2-AC7F-FC1F2AB2A2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dirty="0" err="1"/>
              <a:t>int</a:t>
            </a:r>
            <a:r>
              <a:rPr lang="en-US" altLang="zh-CN" sz="2000" dirty="0"/>
              <a:t> main(</a:t>
            </a:r>
            <a:r>
              <a:rPr lang="en-US" altLang="zh-CN" sz="2000" dirty="0" err="1"/>
              <a:t>int</a:t>
            </a:r>
            <a:r>
              <a:rPr lang="en-US" altLang="zh-CN" sz="2000" dirty="0"/>
              <a:t> </a:t>
            </a:r>
            <a:r>
              <a:rPr lang="en-US" altLang="zh-CN" sz="2000" dirty="0" err="1"/>
              <a:t>argc</a:t>
            </a:r>
            <a:r>
              <a:rPr lang="en-US" altLang="zh-CN" sz="2000" dirty="0"/>
              <a:t>, char *</a:t>
            </a:r>
            <a:r>
              <a:rPr lang="en-US" altLang="zh-CN" sz="2000" dirty="0" err="1"/>
              <a:t>argv</a:t>
            </a:r>
            <a:r>
              <a:rPr lang="en-US" altLang="zh-CN" sz="2000" dirty="0"/>
              <a:t>[])</a:t>
            </a: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dirty="0"/>
              <a:t>{</a:t>
            </a: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dirty="0"/>
              <a:t>  </a:t>
            </a:r>
            <a:r>
              <a:rPr lang="en-US" altLang="zh-CN" sz="2000" dirty="0" err="1"/>
              <a:t>int</a:t>
            </a:r>
            <a:r>
              <a:rPr lang="en-US" altLang="zh-CN" sz="2000" dirty="0"/>
              <a:t> </a:t>
            </a:r>
            <a:r>
              <a:rPr lang="en-US" altLang="zh-CN" sz="2000" dirty="0" err="1"/>
              <a:t>i</a:t>
            </a:r>
            <a:r>
              <a:rPr lang="en-US" altLang="zh-CN" sz="2000" dirty="0"/>
              <a:t>;	double sum = 0.0;</a:t>
            </a: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dirty="0"/>
              <a:t>  for (</a:t>
            </a:r>
            <a:r>
              <a:rPr lang="en-US" altLang="zh-CN" sz="2000" dirty="0" err="1"/>
              <a:t>i</a:t>
            </a:r>
            <a:r>
              <a:rPr lang="en-US" altLang="zh-CN" sz="2000" dirty="0"/>
              <a:t> = 0; </a:t>
            </a:r>
            <a:r>
              <a:rPr lang="en-US" altLang="zh-CN" sz="2000" dirty="0" err="1"/>
              <a:t>i</a:t>
            </a:r>
            <a:r>
              <a:rPr lang="en-US" altLang="zh-CN" sz="2000" dirty="0"/>
              <a:t> &lt; 100000000; </a:t>
            </a:r>
            <a:r>
              <a:rPr lang="en-US" altLang="zh-CN" sz="2000" dirty="0" err="1"/>
              <a:t>i</a:t>
            </a:r>
            <a:r>
              <a:rPr lang="en-US" altLang="zh-CN" sz="2000" dirty="0"/>
              <a:t>++) {</a:t>
            </a: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dirty="0"/>
              <a:t>    sum = sum + (1.0 + 1.0);</a:t>
            </a: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dirty="0"/>
              <a:t>  }</a:t>
            </a: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dirty="0"/>
              <a:t>}</a:t>
            </a:r>
            <a:endParaRPr lang="zh-CN" altLang="en-US" sz="2000" dirty="0"/>
          </a:p>
          <a:p>
            <a:pPr eaLnBrk="1" hangingPunct="1">
              <a:defRPr/>
            </a:pPr>
            <a:r>
              <a:rPr lang="zh-CN" altLang="en-US" dirty="0">
                <a:hlinkClick r:id="rId4" action="ppaction://hlinkfile"/>
              </a:rPr>
              <a:t>未优化目标程序</a:t>
            </a:r>
            <a:endParaRPr lang="en-US" altLang="zh-CN" dirty="0"/>
          </a:p>
          <a:p>
            <a:pPr eaLnBrk="1" hangingPunct="1">
              <a:defRPr/>
            </a:pPr>
            <a:r>
              <a:rPr lang="zh-CN" altLang="en-US" dirty="0">
                <a:hlinkClick r:id="rId5" action="ppaction://hlinkfile"/>
              </a:rPr>
              <a:t>优化后目标程序</a:t>
            </a:r>
            <a:endParaRPr lang="zh-CN" altLang="en-US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B3EFE2F-DC6D-4F91-AF56-42521856431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19720" y="962640"/>
              <a:ext cx="6888960" cy="56224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B3EFE2F-DC6D-4F91-AF56-4252185643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10360" y="953280"/>
                <a:ext cx="6907680" cy="5641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21CFFAF-4D66-4FCF-A120-5C3E353331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240"/>
    </mc:Choice>
    <mc:Fallback xmlns="">
      <p:transition spd="slow" advTm="179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4202</TotalTime>
  <Words>533</Words>
  <Application>Microsoft Office PowerPoint</Application>
  <PresentationFormat>全屏显示(4:3)</PresentationFormat>
  <Paragraphs>131</Paragraphs>
  <Slides>11</Slides>
  <Notes>0</Notes>
  <HiddenSlides>0</HiddenSlides>
  <MMClips>11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宋体</vt:lpstr>
      <vt:lpstr>Calibri</vt:lpstr>
      <vt:lpstr>Courier New</vt:lpstr>
      <vt:lpstr>Tahoma</vt:lpstr>
      <vt:lpstr>Times New Roman</vt:lpstr>
      <vt:lpstr>Wingdings</vt:lpstr>
      <vt:lpstr>Blends</vt:lpstr>
      <vt:lpstr>1.3 编译器的多个阶段</vt:lpstr>
      <vt:lpstr>1.3.1  符号表创建/管理</vt:lpstr>
      <vt:lpstr>1.3.2  错误检测和报告</vt:lpstr>
      <vt:lpstr>一个语句的完整翻译过程</vt:lpstr>
      <vt:lpstr>PowerPoint 演示文稿</vt:lpstr>
      <vt:lpstr>1.3.3  分析阶段</vt:lpstr>
      <vt:lpstr>1.3.4  中间代码生成</vt:lpstr>
      <vt:lpstr>1.3.5  代码优化</vt:lpstr>
      <vt:lpstr>代码优化</vt:lpstr>
      <vt:lpstr>1.3.6  代码生成</vt:lpstr>
      <vt:lpstr>预习作业（思考，不提交）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366</cp:revision>
  <dcterms:created xsi:type="dcterms:W3CDTF">2003-06-05T11:51:39Z</dcterms:created>
  <dcterms:modified xsi:type="dcterms:W3CDTF">2021-08-30T03:10:49Z</dcterms:modified>
</cp:coreProperties>
</file>

<file path=docProps/thumbnail.jpeg>
</file>